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23"/>
  </p:notesMasterIdLst>
  <p:sldIdLst>
    <p:sldId id="256" r:id="rId2"/>
    <p:sldId id="258" r:id="rId3"/>
    <p:sldId id="259" r:id="rId4"/>
    <p:sldId id="260" r:id="rId5"/>
    <p:sldId id="261" r:id="rId6"/>
    <p:sldId id="262" r:id="rId7"/>
    <p:sldId id="266" r:id="rId8"/>
    <p:sldId id="263" r:id="rId9"/>
    <p:sldId id="264" r:id="rId10"/>
    <p:sldId id="265" r:id="rId11"/>
    <p:sldId id="267" r:id="rId12"/>
    <p:sldId id="268" r:id="rId13"/>
    <p:sldId id="27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5" d="100"/>
          <a:sy n="95" d="100"/>
        </p:scale>
        <p:origin x="3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1F6DF-C69E-40F3-AD20-5F32616B9FE0}" type="datetimeFigureOut">
              <a:rPr lang="ru-RU" smtClean="0"/>
              <a:pPr/>
              <a:t>05.03.2012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6A9CED-5EE9-40CE-9CC9-81CCF94696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C238822-B608-4E93-B5D7-6A78DD4E223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1BCC799-68F3-4060-8693-C2C749B1DD6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862FA-63A0-4537-958F-47EF1883A2D2}" type="datetimeFigureOut">
              <a:rPr lang="ru-RU" smtClean="0"/>
              <a:pPr/>
              <a:t>05.03.2012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4ED50-2542-4679-A238-395D56C1E4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862FA-63A0-4537-958F-47EF1883A2D2}" type="datetimeFigureOut">
              <a:rPr lang="ru-RU" smtClean="0"/>
              <a:pPr/>
              <a:t>05.03.2012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4ED50-2542-4679-A238-395D56C1E4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862FA-63A0-4537-958F-47EF1883A2D2}" type="datetimeFigureOut">
              <a:rPr lang="ru-RU" smtClean="0"/>
              <a:pPr/>
              <a:t>05.03.2012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4ED50-2542-4679-A238-395D56C1E4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862FA-63A0-4537-958F-47EF1883A2D2}" type="datetimeFigureOut">
              <a:rPr lang="ru-RU" smtClean="0"/>
              <a:pPr/>
              <a:t>05.03.2012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4ED50-2542-4679-A238-395D56C1E4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862FA-63A0-4537-958F-47EF1883A2D2}" type="datetimeFigureOut">
              <a:rPr lang="ru-RU" smtClean="0"/>
              <a:pPr/>
              <a:t>05.03.2012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4ED50-2542-4679-A238-395D56C1E4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862FA-63A0-4537-958F-47EF1883A2D2}" type="datetimeFigureOut">
              <a:rPr lang="ru-RU" smtClean="0"/>
              <a:pPr/>
              <a:t>05.03.2012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4ED50-2542-4679-A238-395D56C1E4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862FA-63A0-4537-958F-47EF1883A2D2}" type="datetimeFigureOut">
              <a:rPr lang="ru-RU" smtClean="0"/>
              <a:pPr/>
              <a:t>05.03.2012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4ED50-2542-4679-A238-395D56C1E4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862FA-63A0-4537-958F-47EF1883A2D2}" type="datetimeFigureOut">
              <a:rPr lang="ru-RU" smtClean="0"/>
              <a:pPr/>
              <a:t>05.03.2012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4ED50-2542-4679-A238-395D56C1E4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862FA-63A0-4537-958F-47EF1883A2D2}" type="datetimeFigureOut">
              <a:rPr lang="ru-RU" smtClean="0"/>
              <a:pPr/>
              <a:t>05.03.2012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4ED50-2542-4679-A238-395D56C1E4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862FA-63A0-4537-958F-47EF1883A2D2}" type="datetimeFigureOut">
              <a:rPr lang="ru-RU" smtClean="0"/>
              <a:pPr/>
              <a:t>05.03.2012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4ED50-2542-4679-A238-395D56C1E4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862FA-63A0-4537-958F-47EF1883A2D2}" type="datetimeFigureOut">
              <a:rPr lang="ru-RU" smtClean="0"/>
              <a:pPr/>
              <a:t>05.03.2012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734ED50-2542-4679-A238-395D56C1E4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29862FA-63A0-4537-958F-47EF1883A2D2}" type="datetimeFigureOut">
              <a:rPr lang="ru-RU" smtClean="0"/>
              <a:pPr/>
              <a:t>05.03.2012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734ED50-2542-4679-A238-395D56C1E44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9.wmf"/><Relationship Id="rId5" Type="http://schemas.openxmlformats.org/officeDocument/2006/relationships/image" Target="../media/image8.jpe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CIM\100PHOTO\SAM_36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14298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Декартова система координат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747A64-2F80-48A5-ACC1-8484825E357D}" type="slidenum">
              <a:rPr lang="ru-RU"/>
              <a:pPr>
                <a:defRPr/>
              </a:pPr>
              <a:t>10</a:t>
            </a:fld>
            <a:endParaRPr lang="ru-RU"/>
          </a:p>
        </p:txBody>
      </p:sp>
      <p:sp>
        <p:nvSpPr>
          <p:cNvPr id="25602" name="Line 2"/>
          <p:cNvSpPr>
            <a:spLocks noChangeShapeType="1"/>
          </p:cNvSpPr>
          <p:nvPr/>
        </p:nvSpPr>
        <p:spPr bwMode="auto">
          <a:xfrm flipV="1">
            <a:off x="4572000" y="0"/>
            <a:ext cx="0" cy="6858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03" name="Line 3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3886200" y="228600"/>
            <a:ext cx="0" cy="6629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381000" y="4114800"/>
            <a:ext cx="8458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>
            <a:off x="5257800" y="228600"/>
            <a:ext cx="0" cy="6629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5943600" y="228600"/>
            <a:ext cx="0" cy="6629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6643688" y="228600"/>
            <a:ext cx="0" cy="6629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>
            <a:off x="7315200" y="228600"/>
            <a:ext cx="0" cy="6629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1" name="Line 11"/>
          <p:cNvSpPr>
            <a:spLocks noChangeShapeType="1"/>
          </p:cNvSpPr>
          <p:nvPr/>
        </p:nvSpPr>
        <p:spPr bwMode="auto">
          <a:xfrm>
            <a:off x="8686800" y="228600"/>
            <a:ext cx="0" cy="6629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>
            <a:off x="3200400" y="228600"/>
            <a:ext cx="0" cy="6629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>
            <a:off x="2514600" y="228600"/>
            <a:ext cx="0" cy="6629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>
            <a:off x="1828800" y="228600"/>
            <a:ext cx="0" cy="6629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5" name="Line 15"/>
          <p:cNvSpPr>
            <a:spLocks noChangeShapeType="1"/>
          </p:cNvSpPr>
          <p:nvPr/>
        </p:nvSpPr>
        <p:spPr bwMode="auto">
          <a:xfrm>
            <a:off x="1143000" y="228600"/>
            <a:ext cx="0" cy="6629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6" name="Line 16"/>
          <p:cNvSpPr>
            <a:spLocks noChangeShapeType="1"/>
          </p:cNvSpPr>
          <p:nvPr/>
        </p:nvSpPr>
        <p:spPr bwMode="auto">
          <a:xfrm>
            <a:off x="468313" y="228600"/>
            <a:ext cx="0" cy="6629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7" name="Line 17"/>
          <p:cNvSpPr>
            <a:spLocks noChangeShapeType="1"/>
          </p:cNvSpPr>
          <p:nvPr/>
        </p:nvSpPr>
        <p:spPr bwMode="auto">
          <a:xfrm>
            <a:off x="381000" y="6172200"/>
            <a:ext cx="8458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8" name="Line 18"/>
          <p:cNvSpPr>
            <a:spLocks noChangeShapeType="1"/>
          </p:cNvSpPr>
          <p:nvPr/>
        </p:nvSpPr>
        <p:spPr bwMode="auto">
          <a:xfrm>
            <a:off x="457200" y="5486400"/>
            <a:ext cx="8458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9" name="Line 19"/>
          <p:cNvSpPr>
            <a:spLocks noChangeShapeType="1"/>
          </p:cNvSpPr>
          <p:nvPr/>
        </p:nvSpPr>
        <p:spPr bwMode="auto">
          <a:xfrm>
            <a:off x="457200" y="4800600"/>
            <a:ext cx="8458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20" name="Line 20"/>
          <p:cNvSpPr>
            <a:spLocks noChangeShapeType="1"/>
          </p:cNvSpPr>
          <p:nvPr/>
        </p:nvSpPr>
        <p:spPr bwMode="auto">
          <a:xfrm>
            <a:off x="457200" y="2743200"/>
            <a:ext cx="8458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21" name="Line 21"/>
          <p:cNvSpPr>
            <a:spLocks noChangeShapeType="1"/>
          </p:cNvSpPr>
          <p:nvPr/>
        </p:nvSpPr>
        <p:spPr bwMode="auto">
          <a:xfrm>
            <a:off x="457200" y="2057400"/>
            <a:ext cx="8458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22" name="Line 22"/>
          <p:cNvSpPr>
            <a:spLocks noChangeShapeType="1"/>
          </p:cNvSpPr>
          <p:nvPr/>
        </p:nvSpPr>
        <p:spPr bwMode="auto">
          <a:xfrm>
            <a:off x="395288" y="1341438"/>
            <a:ext cx="8458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23" name="Line 23"/>
          <p:cNvSpPr>
            <a:spLocks noChangeShapeType="1"/>
          </p:cNvSpPr>
          <p:nvPr/>
        </p:nvSpPr>
        <p:spPr bwMode="auto">
          <a:xfrm>
            <a:off x="381000" y="685800"/>
            <a:ext cx="8458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24" name="Line 24"/>
          <p:cNvSpPr>
            <a:spLocks noChangeShapeType="1"/>
          </p:cNvSpPr>
          <p:nvPr/>
        </p:nvSpPr>
        <p:spPr bwMode="auto">
          <a:xfrm>
            <a:off x="4572000" y="228600"/>
            <a:ext cx="0" cy="6629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25" name="Line 25"/>
          <p:cNvSpPr>
            <a:spLocks noChangeShapeType="1"/>
          </p:cNvSpPr>
          <p:nvPr/>
        </p:nvSpPr>
        <p:spPr bwMode="auto">
          <a:xfrm>
            <a:off x="457200" y="3429000"/>
            <a:ext cx="8458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762000" y="3429000"/>
            <a:ext cx="7620000" cy="396875"/>
            <a:chOff x="480" y="2160"/>
            <a:chExt cx="4800" cy="250"/>
          </a:xfrm>
        </p:grpSpPr>
        <p:sp>
          <p:nvSpPr>
            <p:cNvPr id="25680" name="Text Box 27"/>
            <p:cNvSpPr txBox="1">
              <a:spLocks noChangeArrowheads="1"/>
            </p:cNvSpPr>
            <p:nvPr/>
          </p:nvSpPr>
          <p:spPr bwMode="auto">
            <a:xfrm>
              <a:off x="2832" y="216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25681" name="Text Box 28"/>
            <p:cNvSpPr txBox="1">
              <a:spLocks noChangeArrowheads="1"/>
            </p:cNvSpPr>
            <p:nvPr/>
          </p:nvSpPr>
          <p:spPr bwMode="auto">
            <a:xfrm>
              <a:off x="3264" y="216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5682" name="Text Box 29"/>
            <p:cNvSpPr txBox="1">
              <a:spLocks noChangeArrowheads="1"/>
            </p:cNvSpPr>
            <p:nvPr/>
          </p:nvSpPr>
          <p:spPr bwMode="auto">
            <a:xfrm>
              <a:off x="3696" y="216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25683" name="Text Box 30"/>
            <p:cNvSpPr txBox="1">
              <a:spLocks noChangeArrowheads="1"/>
            </p:cNvSpPr>
            <p:nvPr/>
          </p:nvSpPr>
          <p:spPr bwMode="auto">
            <a:xfrm>
              <a:off x="4128" y="216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25684" name="Text Box 31"/>
            <p:cNvSpPr txBox="1">
              <a:spLocks noChangeArrowheads="1"/>
            </p:cNvSpPr>
            <p:nvPr/>
          </p:nvSpPr>
          <p:spPr bwMode="auto">
            <a:xfrm>
              <a:off x="4560" y="216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25685" name="Text Box 32"/>
            <p:cNvSpPr txBox="1">
              <a:spLocks noChangeArrowheads="1"/>
            </p:cNvSpPr>
            <p:nvPr/>
          </p:nvSpPr>
          <p:spPr bwMode="auto">
            <a:xfrm>
              <a:off x="4992" y="216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5</a:t>
              </a:r>
            </a:p>
          </p:txBody>
        </p:sp>
        <p:sp>
          <p:nvSpPr>
            <p:cNvPr id="25686" name="Text Box 33"/>
            <p:cNvSpPr txBox="1">
              <a:spLocks noChangeArrowheads="1"/>
            </p:cNvSpPr>
            <p:nvPr/>
          </p:nvSpPr>
          <p:spPr bwMode="auto">
            <a:xfrm>
              <a:off x="480" y="216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-5</a:t>
              </a:r>
            </a:p>
          </p:txBody>
        </p:sp>
        <p:sp>
          <p:nvSpPr>
            <p:cNvPr id="25687" name="Text Box 34"/>
            <p:cNvSpPr txBox="1">
              <a:spLocks noChangeArrowheads="1"/>
            </p:cNvSpPr>
            <p:nvPr/>
          </p:nvSpPr>
          <p:spPr bwMode="auto">
            <a:xfrm>
              <a:off x="912" y="216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-4</a:t>
              </a:r>
            </a:p>
          </p:txBody>
        </p:sp>
        <p:sp>
          <p:nvSpPr>
            <p:cNvPr id="25688" name="Text Box 35"/>
            <p:cNvSpPr txBox="1">
              <a:spLocks noChangeArrowheads="1"/>
            </p:cNvSpPr>
            <p:nvPr/>
          </p:nvSpPr>
          <p:spPr bwMode="auto">
            <a:xfrm>
              <a:off x="1344" y="216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-3</a:t>
              </a:r>
            </a:p>
          </p:txBody>
        </p:sp>
        <p:sp>
          <p:nvSpPr>
            <p:cNvPr id="25689" name="Text Box 36"/>
            <p:cNvSpPr txBox="1">
              <a:spLocks noChangeArrowheads="1"/>
            </p:cNvSpPr>
            <p:nvPr/>
          </p:nvSpPr>
          <p:spPr bwMode="auto">
            <a:xfrm>
              <a:off x="1776" y="216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-2</a:t>
              </a:r>
            </a:p>
          </p:txBody>
        </p:sp>
        <p:sp>
          <p:nvSpPr>
            <p:cNvPr id="25690" name="Text Box 37"/>
            <p:cNvSpPr txBox="1">
              <a:spLocks noChangeArrowheads="1"/>
            </p:cNvSpPr>
            <p:nvPr/>
          </p:nvSpPr>
          <p:spPr bwMode="auto">
            <a:xfrm>
              <a:off x="2208" y="216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-1</a:t>
              </a:r>
            </a:p>
          </p:txBody>
        </p:sp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457200" y="3352800"/>
            <a:ext cx="8229600" cy="228600"/>
            <a:chOff x="288" y="2064"/>
            <a:chExt cx="5184" cy="144"/>
          </a:xfrm>
        </p:grpSpPr>
        <p:sp>
          <p:nvSpPr>
            <p:cNvPr id="143399" name="Line 39"/>
            <p:cNvSpPr>
              <a:spLocks noChangeShapeType="1"/>
            </p:cNvSpPr>
            <p:nvPr/>
          </p:nvSpPr>
          <p:spPr bwMode="auto">
            <a:xfrm>
              <a:off x="288" y="2064"/>
              <a:ext cx="0" cy="144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3400" name="Line 40"/>
            <p:cNvSpPr>
              <a:spLocks noChangeShapeType="1"/>
            </p:cNvSpPr>
            <p:nvPr/>
          </p:nvSpPr>
          <p:spPr bwMode="auto">
            <a:xfrm>
              <a:off x="720" y="2064"/>
              <a:ext cx="0" cy="144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3401" name="Line 41"/>
            <p:cNvSpPr>
              <a:spLocks noChangeShapeType="1"/>
            </p:cNvSpPr>
            <p:nvPr/>
          </p:nvSpPr>
          <p:spPr bwMode="auto">
            <a:xfrm>
              <a:off x="1152" y="2064"/>
              <a:ext cx="0" cy="144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3402" name="Line 42"/>
            <p:cNvSpPr>
              <a:spLocks noChangeShapeType="1"/>
            </p:cNvSpPr>
            <p:nvPr/>
          </p:nvSpPr>
          <p:spPr bwMode="auto">
            <a:xfrm>
              <a:off x="1584" y="2064"/>
              <a:ext cx="0" cy="144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3403" name="Line 43"/>
            <p:cNvSpPr>
              <a:spLocks noChangeShapeType="1"/>
            </p:cNvSpPr>
            <p:nvPr/>
          </p:nvSpPr>
          <p:spPr bwMode="auto">
            <a:xfrm>
              <a:off x="2016" y="2064"/>
              <a:ext cx="0" cy="144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3404" name="Line 44"/>
            <p:cNvSpPr>
              <a:spLocks noChangeShapeType="1"/>
            </p:cNvSpPr>
            <p:nvPr/>
          </p:nvSpPr>
          <p:spPr bwMode="auto">
            <a:xfrm>
              <a:off x="2448" y="2064"/>
              <a:ext cx="0" cy="144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3405" name="Line 45"/>
            <p:cNvSpPr>
              <a:spLocks noChangeShapeType="1"/>
            </p:cNvSpPr>
            <p:nvPr/>
          </p:nvSpPr>
          <p:spPr bwMode="auto">
            <a:xfrm>
              <a:off x="3312" y="2064"/>
              <a:ext cx="0" cy="144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3406" name="Line 46"/>
            <p:cNvSpPr>
              <a:spLocks noChangeShapeType="1"/>
            </p:cNvSpPr>
            <p:nvPr/>
          </p:nvSpPr>
          <p:spPr bwMode="auto">
            <a:xfrm>
              <a:off x="3744" y="2064"/>
              <a:ext cx="0" cy="144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3407" name="Line 47"/>
            <p:cNvSpPr>
              <a:spLocks noChangeShapeType="1"/>
            </p:cNvSpPr>
            <p:nvPr/>
          </p:nvSpPr>
          <p:spPr bwMode="auto">
            <a:xfrm>
              <a:off x="4176" y="2064"/>
              <a:ext cx="0" cy="144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3408" name="Line 48"/>
            <p:cNvSpPr>
              <a:spLocks noChangeShapeType="1"/>
            </p:cNvSpPr>
            <p:nvPr/>
          </p:nvSpPr>
          <p:spPr bwMode="auto">
            <a:xfrm>
              <a:off x="4608" y="2064"/>
              <a:ext cx="0" cy="144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3409" name="Line 49"/>
            <p:cNvSpPr>
              <a:spLocks noChangeShapeType="1"/>
            </p:cNvSpPr>
            <p:nvPr/>
          </p:nvSpPr>
          <p:spPr bwMode="auto">
            <a:xfrm>
              <a:off x="5040" y="2064"/>
              <a:ext cx="0" cy="144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3410" name="Line 50"/>
            <p:cNvSpPr>
              <a:spLocks noChangeShapeType="1"/>
            </p:cNvSpPr>
            <p:nvPr/>
          </p:nvSpPr>
          <p:spPr bwMode="auto">
            <a:xfrm>
              <a:off x="5472" y="2064"/>
              <a:ext cx="0" cy="144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grpSp>
        <p:nvGrpSpPr>
          <p:cNvPr id="4" name="Group 51"/>
          <p:cNvGrpSpPr>
            <a:grpSpLocks/>
          </p:cNvGrpSpPr>
          <p:nvPr/>
        </p:nvGrpSpPr>
        <p:grpSpPr bwMode="auto">
          <a:xfrm>
            <a:off x="4495800" y="685800"/>
            <a:ext cx="152400" cy="5486400"/>
            <a:chOff x="2832" y="432"/>
            <a:chExt cx="96" cy="3456"/>
          </a:xfrm>
        </p:grpSpPr>
        <p:sp>
          <p:nvSpPr>
            <p:cNvPr id="25660" name="Line 52"/>
            <p:cNvSpPr>
              <a:spLocks noChangeShapeType="1"/>
            </p:cNvSpPr>
            <p:nvPr/>
          </p:nvSpPr>
          <p:spPr bwMode="auto">
            <a:xfrm>
              <a:off x="2832" y="388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61" name="Line 53"/>
            <p:cNvSpPr>
              <a:spLocks noChangeShapeType="1"/>
            </p:cNvSpPr>
            <p:nvPr/>
          </p:nvSpPr>
          <p:spPr bwMode="auto">
            <a:xfrm>
              <a:off x="2832" y="3456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62" name="Line 54"/>
            <p:cNvSpPr>
              <a:spLocks noChangeShapeType="1"/>
            </p:cNvSpPr>
            <p:nvPr/>
          </p:nvSpPr>
          <p:spPr bwMode="auto">
            <a:xfrm>
              <a:off x="2832" y="3024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63" name="Line 55"/>
            <p:cNvSpPr>
              <a:spLocks noChangeShapeType="1"/>
            </p:cNvSpPr>
            <p:nvPr/>
          </p:nvSpPr>
          <p:spPr bwMode="auto">
            <a:xfrm>
              <a:off x="2832" y="2592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64" name="Line 56"/>
            <p:cNvSpPr>
              <a:spLocks noChangeShapeType="1"/>
            </p:cNvSpPr>
            <p:nvPr/>
          </p:nvSpPr>
          <p:spPr bwMode="auto">
            <a:xfrm>
              <a:off x="2832" y="172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65" name="Line 57"/>
            <p:cNvSpPr>
              <a:spLocks noChangeShapeType="1"/>
            </p:cNvSpPr>
            <p:nvPr/>
          </p:nvSpPr>
          <p:spPr bwMode="auto">
            <a:xfrm>
              <a:off x="2832" y="1296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66" name="Line 58"/>
            <p:cNvSpPr>
              <a:spLocks noChangeShapeType="1"/>
            </p:cNvSpPr>
            <p:nvPr/>
          </p:nvSpPr>
          <p:spPr bwMode="auto">
            <a:xfrm>
              <a:off x="2832" y="864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67" name="Line 59"/>
            <p:cNvSpPr>
              <a:spLocks noChangeShapeType="1"/>
            </p:cNvSpPr>
            <p:nvPr/>
          </p:nvSpPr>
          <p:spPr bwMode="auto">
            <a:xfrm>
              <a:off x="2832" y="432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62"/>
          <p:cNvGrpSpPr>
            <a:grpSpLocks/>
          </p:cNvGrpSpPr>
          <p:nvPr/>
        </p:nvGrpSpPr>
        <p:grpSpPr bwMode="auto">
          <a:xfrm>
            <a:off x="4114800" y="3810000"/>
            <a:ext cx="457200" cy="2378075"/>
            <a:chOff x="2592" y="2400"/>
            <a:chExt cx="288" cy="1498"/>
          </a:xfrm>
        </p:grpSpPr>
        <p:sp>
          <p:nvSpPr>
            <p:cNvPr id="25656" name="Text Box 63"/>
            <p:cNvSpPr txBox="1">
              <a:spLocks noChangeArrowheads="1"/>
            </p:cNvSpPr>
            <p:nvPr/>
          </p:nvSpPr>
          <p:spPr bwMode="auto">
            <a:xfrm>
              <a:off x="2592" y="240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-1</a:t>
              </a:r>
            </a:p>
          </p:txBody>
        </p:sp>
        <p:sp>
          <p:nvSpPr>
            <p:cNvPr id="25657" name="Text Box 64"/>
            <p:cNvSpPr txBox="1">
              <a:spLocks noChangeArrowheads="1"/>
            </p:cNvSpPr>
            <p:nvPr/>
          </p:nvSpPr>
          <p:spPr bwMode="auto">
            <a:xfrm>
              <a:off x="2592" y="2784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-2</a:t>
              </a:r>
            </a:p>
          </p:txBody>
        </p:sp>
        <p:sp>
          <p:nvSpPr>
            <p:cNvPr id="25658" name="Text Box 65"/>
            <p:cNvSpPr txBox="1">
              <a:spLocks noChangeArrowheads="1"/>
            </p:cNvSpPr>
            <p:nvPr/>
          </p:nvSpPr>
          <p:spPr bwMode="auto">
            <a:xfrm>
              <a:off x="2592" y="3216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-3</a:t>
              </a:r>
            </a:p>
          </p:txBody>
        </p:sp>
        <p:sp>
          <p:nvSpPr>
            <p:cNvPr id="25659" name="Text Box 66"/>
            <p:cNvSpPr txBox="1">
              <a:spLocks noChangeArrowheads="1"/>
            </p:cNvSpPr>
            <p:nvPr/>
          </p:nvSpPr>
          <p:spPr bwMode="auto">
            <a:xfrm>
              <a:off x="2592" y="3648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-4</a:t>
              </a:r>
            </a:p>
          </p:txBody>
        </p:sp>
      </p:grpSp>
      <p:grpSp>
        <p:nvGrpSpPr>
          <p:cNvPr id="6" name="Group 67"/>
          <p:cNvGrpSpPr>
            <a:grpSpLocks/>
          </p:cNvGrpSpPr>
          <p:nvPr/>
        </p:nvGrpSpPr>
        <p:grpSpPr bwMode="auto">
          <a:xfrm>
            <a:off x="4114800" y="685800"/>
            <a:ext cx="457200" cy="2362200"/>
            <a:chOff x="2592" y="432"/>
            <a:chExt cx="288" cy="1488"/>
          </a:xfrm>
        </p:grpSpPr>
        <p:sp>
          <p:nvSpPr>
            <p:cNvPr id="25652" name="Text Box 68"/>
            <p:cNvSpPr txBox="1">
              <a:spLocks noChangeArrowheads="1"/>
            </p:cNvSpPr>
            <p:nvPr/>
          </p:nvSpPr>
          <p:spPr bwMode="auto">
            <a:xfrm>
              <a:off x="2592" y="167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5653" name="Text Box 69"/>
            <p:cNvSpPr txBox="1">
              <a:spLocks noChangeArrowheads="1"/>
            </p:cNvSpPr>
            <p:nvPr/>
          </p:nvSpPr>
          <p:spPr bwMode="auto">
            <a:xfrm>
              <a:off x="2592" y="1296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25654" name="Text Box 70"/>
            <p:cNvSpPr txBox="1">
              <a:spLocks noChangeArrowheads="1"/>
            </p:cNvSpPr>
            <p:nvPr/>
          </p:nvSpPr>
          <p:spPr bwMode="auto">
            <a:xfrm>
              <a:off x="2592" y="864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25655" name="Text Box 71"/>
            <p:cNvSpPr txBox="1">
              <a:spLocks noChangeArrowheads="1"/>
            </p:cNvSpPr>
            <p:nvPr/>
          </p:nvSpPr>
          <p:spPr bwMode="auto">
            <a:xfrm>
              <a:off x="2592" y="432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4</a:t>
              </a:r>
            </a:p>
          </p:txBody>
        </p:sp>
      </p:grpSp>
      <p:sp>
        <p:nvSpPr>
          <p:cNvPr id="25631" name="Text Box 72"/>
          <p:cNvSpPr txBox="1">
            <a:spLocks noChangeArrowheads="1"/>
          </p:cNvSpPr>
          <p:nvPr/>
        </p:nvSpPr>
        <p:spPr bwMode="auto">
          <a:xfrm>
            <a:off x="3962400" y="152400"/>
            <a:ext cx="457200" cy="5191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/>
              <a:t>Y</a:t>
            </a:r>
            <a:endParaRPr lang="ru-RU" sz="2800" b="1"/>
          </a:p>
        </p:txBody>
      </p:sp>
      <p:sp>
        <p:nvSpPr>
          <p:cNvPr id="25632" name="Text Box 102"/>
          <p:cNvSpPr txBox="1">
            <a:spLocks noChangeArrowheads="1"/>
          </p:cNvSpPr>
          <p:nvPr/>
        </p:nvSpPr>
        <p:spPr bwMode="auto">
          <a:xfrm>
            <a:off x="8686800" y="3657600"/>
            <a:ext cx="358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X</a:t>
            </a:r>
            <a:endParaRPr lang="ru-RU" sz="2800" b="1"/>
          </a:p>
        </p:txBody>
      </p:sp>
      <p:sp>
        <p:nvSpPr>
          <p:cNvPr id="25633" name="TextBox 77"/>
          <p:cNvSpPr txBox="1">
            <a:spLocks noChangeArrowheads="1"/>
          </p:cNvSpPr>
          <p:nvPr/>
        </p:nvSpPr>
        <p:spPr bwMode="auto">
          <a:xfrm>
            <a:off x="714375" y="428625"/>
            <a:ext cx="40846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Tahoma" pitchFamily="34" charset="0"/>
              </a:rPr>
              <a:t>Определите координаты точек</a:t>
            </a:r>
          </a:p>
        </p:txBody>
      </p:sp>
      <p:sp>
        <p:nvSpPr>
          <p:cNvPr id="79" name="Овал 78"/>
          <p:cNvSpPr/>
          <p:nvPr/>
        </p:nvSpPr>
        <p:spPr>
          <a:xfrm>
            <a:off x="5857875" y="2000250"/>
            <a:ext cx="107950" cy="107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7" name="Овал 96"/>
          <p:cNvSpPr/>
          <p:nvPr/>
        </p:nvSpPr>
        <p:spPr>
          <a:xfrm>
            <a:off x="1763713" y="1268413"/>
            <a:ext cx="107950" cy="107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7" name="Овал 86"/>
          <p:cNvSpPr/>
          <p:nvPr/>
        </p:nvSpPr>
        <p:spPr>
          <a:xfrm>
            <a:off x="7286625" y="4071938"/>
            <a:ext cx="107950" cy="107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8" name="Овал 87"/>
          <p:cNvSpPr/>
          <p:nvPr/>
        </p:nvSpPr>
        <p:spPr>
          <a:xfrm>
            <a:off x="4500563" y="4714875"/>
            <a:ext cx="107950" cy="107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0" name="Овал 89"/>
          <p:cNvSpPr/>
          <p:nvPr/>
        </p:nvSpPr>
        <p:spPr>
          <a:xfrm>
            <a:off x="2500313" y="4714875"/>
            <a:ext cx="107950" cy="107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1" name="Овал 90"/>
          <p:cNvSpPr/>
          <p:nvPr/>
        </p:nvSpPr>
        <p:spPr>
          <a:xfrm>
            <a:off x="1071563" y="3357563"/>
            <a:ext cx="107950" cy="107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640" name="TextBox 91"/>
          <p:cNvSpPr txBox="1">
            <a:spLocks noChangeArrowheads="1"/>
          </p:cNvSpPr>
          <p:nvPr/>
        </p:nvSpPr>
        <p:spPr bwMode="auto">
          <a:xfrm>
            <a:off x="5929313" y="1785938"/>
            <a:ext cx="342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B050"/>
                </a:solidFill>
                <a:latin typeface="Tahoma" pitchFamily="34" charset="0"/>
              </a:rPr>
              <a:t>А</a:t>
            </a:r>
          </a:p>
        </p:txBody>
      </p:sp>
      <p:sp>
        <p:nvSpPr>
          <p:cNvPr id="25641" name="TextBox 92"/>
          <p:cNvSpPr txBox="1">
            <a:spLocks noChangeArrowheads="1"/>
          </p:cNvSpPr>
          <p:nvPr/>
        </p:nvSpPr>
        <p:spPr bwMode="auto">
          <a:xfrm>
            <a:off x="1857375" y="1214438"/>
            <a:ext cx="342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7030A0"/>
                </a:solidFill>
                <a:latin typeface="Tahoma" pitchFamily="34" charset="0"/>
              </a:rPr>
              <a:t>В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928688" y="3000375"/>
            <a:ext cx="338137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E46C0A"/>
                </a:solidFill>
                <a:latin typeface="Tahoma" pitchFamily="34" charset="0"/>
              </a:rPr>
              <a:t>С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2571750" y="4572000"/>
            <a:ext cx="3587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D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5644" name="TextBox 100"/>
          <p:cNvSpPr txBox="1">
            <a:spLocks noChangeArrowheads="1"/>
          </p:cNvSpPr>
          <p:nvPr/>
        </p:nvSpPr>
        <p:spPr bwMode="auto">
          <a:xfrm>
            <a:off x="4643438" y="4572000"/>
            <a:ext cx="327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0066"/>
                </a:solidFill>
                <a:latin typeface="Tahoma" pitchFamily="34" charset="0"/>
              </a:rPr>
              <a:t>Е</a:t>
            </a:r>
          </a:p>
        </p:txBody>
      </p:sp>
      <p:sp>
        <p:nvSpPr>
          <p:cNvPr id="25645" name="TextBox 103"/>
          <p:cNvSpPr txBox="1">
            <a:spLocks noChangeArrowheads="1"/>
          </p:cNvSpPr>
          <p:nvPr/>
        </p:nvSpPr>
        <p:spPr bwMode="auto">
          <a:xfrm>
            <a:off x="7358063" y="3929063"/>
            <a:ext cx="3190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9933FF"/>
                </a:solidFill>
                <a:latin typeface="Tahoma" pitchFamily="34" charset="0"/>
              </a:rPr>
              <a:t>F</a:t>
            </a:r>
            <a:endParaRPr lang="ru-RU" b="1">
              <a:solidFill>
                <a:srgbClr val="9933FF"/>
              </a:solidFill>
              <a:latin typeface="Tahoma" pitchFamily="34" charset="0"/>
            </a:endParaRPr>
          </a:p>
        </p:txBody>
      </p:sp>
      <p:sp>
        <p:nvSpPr>
          <p:cNvPr id="96" name="TextBox 95"/>
          <p:cNvSpPr txBox="1">
            <a:spLocks noChangeArrowheads="1"/>
          </p:cNvSpPr>
          <p:nvPr/>
        </p:nvSpPr>
        <p:spPr bwMode="auto">
          <a:xfrm>
            <a:off x="2071688" y="1214438"/>
            <a:ext cx="8699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7030A0"/>
                </a:solidFill>
                <a:latin typeface="Tahoma" pitchFamily="34" charset="0"/>
              </a:rPr>
              <a:t>(-4;3)</a:t>
            </a:r>
          </a:p>
        </p:txBody>
      </p:sp>
      <p:sp>
        <p:nvSpPr>
          <p:cNvPr id="98" name="TextBox 97"/>
          <p:cNvSpPr txBox="1">
            <a:spLocks noChangeArrowheads="1"/>
          </p:cNvSpPr>
          <p:nvPr/>
        </p:nvSpPr>
        <p:spPr bwMode="auto">
          <a:xfrm>
            <a:off x="6086475" y="1773238"/>
            <a:ext cx="7715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B050"/>
                </a:solidFill>
                <a:latin typeface="Tahoma" pitchFamily="34" charset="0"/>
              </a:rPr>
              <a:t>(2;2)</a:t>
            </a:r>
          </a:p>
        </p:txBody>
      </p:sp>
      <p:sp>
        <p:nvSpPr>
          <p:cNvPr id="100" name="TextBox 99"/>
          <p:cNvSpPr txBox="1">
            <a:spLocks noChangeArrowheads="1"/>
          </p:cNvSpPr>
          <p:nvPr/>
        </p:nvSpPr>
        <p:spPr bwMode="auto">
          <a:xfrm>
            <a:off x="7559675" y="3929063"/>
            <a:ext cx="8699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9933FF"/>
                </a:solidFill>
                <a:latin typeface="Tahoma" pitchFamily="34" charset="0"/>
              </a:rPr>
              <a:t>(4;-1)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1143000" y="3000375"/>
            <a:ext cx="8699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(-5;0)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2786063" y="4572000"/>
            <a:ext cx="969962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(-3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;-2)</a:t>
            </a:r>
          </a:p>
        </p:txBody>
      </p:sp>
      <p:sp>
        <p:nvSpPr>
          <p:cNvPr id="111" name="TextBox 110"/>
          <p:cNvSpPr txBox="1">
            <a:spLocks noChangeArrowheads="1"/>
          </p:cNvSpPr>
          <p:nvPr/>
        </p:nvSpPr>
        <p:spPr bwMode="auto">
          <a:xfrm>
            <a:off x="4786313" y="4572000"/>
            <a:ext cx="8715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0066"/>
                </a:solidFill>
                <a:latin typeface="Tahoma" pitchFamily="34" charset="0"/>
              </a:rPr>
              <a:t>(0;-2)</a:t>
            </a:r>
          </a:p>
        </p:txBody>
      </p:sp>
      <p:sp>
        <p:nvSpPr>
          <p:cNvPr id="25692" name="Line 16"/>
          <p:cNvSpPr>
            <a:spLocks noChangeShapeType="1"/>
          </p:cNvSpPr>
          <p:nvPr/>
        </p:nvSpPr>
        <p:spPr bwMode="auto">
          <a:xfrm>
            <a:off x="8027988" y="228600"/>
            <a:ext cx="0" cy="6629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98" grpId="0"/>
      <p:bldP spid="100" grpId="0"/>
      <p:bldP spid="105" grpId="0"/>
      <p:bldP spid="110" grpId="0"/>
      <p:bldP spid="1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ngndf\5_XVII_01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14290"/>
            <a:ext cx="6354783" cy="63547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ngndf\48411528_skymap_summer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642918"/>
            <a:ext cx="6515100" cy="5715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Admin\Рабочий стол\ngndf\zodia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85860"/>
            <a:ext cx="8417493" cy="45529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ngndf\bigbar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571480"/>
            <a:ext cx="6286524" cy="53016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ngndf\pegasus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14290"/>
            <a:ext cx="6429420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Рабочий стол\ngndf\428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500042"/>
            <a:ext cx="6785540" cy="6152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Рабочий стол\ngndf\libra_constellati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57166"/>
            <a:ext cx="6357982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\Рабочий стол\ngndf\11920.drac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071546"/>
            <a:ext cx="6357962" cy="476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Рабочий стол\ngndf\11920.le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285860"/>
            <a:ext cx="7222541" cy="47049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ctr">
              <a:defRPr/>
            </a:pPr>
            <a:fld id="{AB3115B3-E55B-4014-BC20-1BD9337B1D7A}" type="slidenum">
              <a:rPr lang="ru-RU"/>
              <a:pPr algn="ctr">
                <a:defRPr/>
              </a:pPr>
              <a:t>2</a:t>
            </a:fld>
            <a:endParaRPr lang="ru-RU" dirty="0"/>
          </a:p>
        </p:txBody>
      </p:sp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457200" y="228600"/>
            <a:ext cx="83629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/>
              <a:t>Чтобы правильно занять свое место в кинотеатре, нужно знать две координаты – </a:t>
            </a:r>
            <a:r>
              <a:rPr lang="ru-RU" sz="2400" b="1">
                <a:solidFill>
                  <a:schemeClr val="hlink"/>
                </a:solidFill>
              </a:rPr>
              <a:t>ряд</a:t>
            </a:r>
            <a:r>
              <a:rPr lang="ru-RU" sz="2400" b="1"/>
              <a:t> и </a:t>
            </a:r>
            <a:r>
              <a:rPr lang="ru-RU" sz="2400" b="1">
                <a:solidFill>
                  <a:schemeClr val="accent1"/>
                </a:solidFill>
              </a:rPr>
              <a:t>место</a:t>
            </a:r>
          </a:p>
        </p:txBody>
      </p:sp>
      <p:pic>
        <p:nvPicPr>
          <p:cNvPr id="16387" name="Picture 6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00200"/>
            <a:ext cx="3581400" cy="3249613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389" name="Rectangle 74"/>
          <p:cNvSpPr>
            <a:spLocks noChangeArrowheads="1"/>
          </p:cNvSpPr>
          <p:nvPr/>
        </p:nvSpPr>
        <p:spPr bwMode="auto">
          <a:xfrm rot="5400000">
            <a:off x="7311232" y="3272631"/>
            <a:ext cx="3048000" cy="61753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Кинотеатр</a:t>
            </a:r>
          </a:p>
        </p:txBody>
      </p:sp>
      <p:sp>
        <p:nvSpPr>
          <p:cNvPr id="16390" name="Text Box 76"/>
          <p:cNvSpPr txBox="1">
            <a:spLocks noChangeArrowheads="1"/>
          </p:cNvSpPr>
          <p:nvPr/>
        </p:nvSpPr>
        <p:spPr bwMode="auto">
          <a:xfrm>
            <a:off x="4038600" y="19812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0000FF"/>
                </a:solidFill>
              </a:rPr>
              <a:t>1 ряд</a:t>
            </a:r>
          </a:p>
        </p:txBody>
      </p:sp>
      <p:sp>
        <p:nvSpPr>
          <p:cNvPr id="16391" name="Text Box 77"/>
          <p:cNvSpPr txBox="1">
            <a:spLocks noChangeArrowheads="1"/>
          </p:cNvSpPr>
          <p:nvPr/>
        </p:nvSpPr>
        <p:spPr bwMode="auto">
          <a:xfrm>
            <a:off x="4038600" y="26670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0000FF"/>
                </a:solidFill>
              </a:rPr>
              <a:t>2 ряд</a:t>
            </a:r>
          </a:p>
        </p:txBody>
      </p:sp>
      <p:sp>
        <p:nvSpPr>
          <p:cNvPr id="16392" name="Text Box 78"/>
          <p:cNvSpPr txBox="1">
            <a:spLocks noChangeArrowheads="1"/>
          </p:cNvSpPr>
          <p:nvPr/>
        </p:nvSpPr>
        <p:spPr bwMode="auto">
          <a:xfrm>
            <a:off x="4038600" y="32766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0000FF"/>
                </a:solidFill>
              </a:rPr>
              <a:t>3 ряд</a:t>
            </a:r>
          </a:p>
        </p:txBody>
      </p:sp>
      <p:sp>
        <p:nvSpPr>
          <p:cNvPr id="16393" name="Text Box 79"/>
          <p:cNvSpPr txBox="1">
            <a:spLocks noChangeArrowheads="1"/>
          </p:cNvSpPr>
          <p:nvPr/>
        </p:nvSpPr>
        <p:spPr bwMode="auto">
          <a:xfrm>
            <a:off x="4038600" y="38862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0000FF"/>
                </a:solidFill>
              </a:rPr>
              <a:t>4 ряд</a:t>
            </a:r>
          </a:p>
        </p:txBody>
      </p:sp>
      <p:sp>
        <p:nvSpPr>
          <p:cNvPr id="16394" name="Text Box 80"/>
          <p:cNvSpPr txBox="1">
            <a:spLocks noChangeArrowheads="1"/>
          </p:cNvSpPr>
          <p:nvPr/>
        </p:nvSpPr>
        <p:spPr bwMode="auto">
          <a:xfrm>
            <a:off x="4038600" y="44958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0000FF"/>
                </a:solidFill>
              </a:rPr>
              <a:t>5 ряд</a:t>
            </a:r>
          </a:p>
        </p:txBody>
      </p:sp>
      <p:grpSp>
        <p:nvGrpSpPr>
          <p:cNvPr id="2" name="Group 140"/>
          <p:cNvGrpSpPr>
            <a:grpSpLocks/>
          </p:cNvGrpSpPr>
          <p:nvPr/>
        </p:nvGrpSpPr>
        <p:grpSpPr bwMode="auto">
          <a:xfrm>
            <a:off x="4800600" y="2667000"/>
            <a:ext cx="3784600" cy="457200"/>
            <a:chOff x="3024" y="1296"/>
            <a:chExt cx="2384" cy="288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 rot="10800000">
              <a:off x="3072" y="1296"/>
              <a:ext cx="2256" cy="288"/>
              <a:chOff x="768" y="480"/>
              <a:chExt cx="4032" cy="288"/>
            </a:xfrm>
          </p:grpSpPr>
          <p:sp>
            <p:nvSpPr>
              <p:cNvPr id="6154" name="chair3"/>
              <p:cNvSpPr>
                <a:spLocks noEditPoints="1" noChangeArrowheads="1"/>
              </p:cNvSpPr>
              <p:nvPr/>
            </p:nvSpPr>
            <p:spPr bwMode="auto">
              <a:xfrm>
                <a:off x="768" y="480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155" name="chair3"/>
              <p:cNvSpPr>
                <a:spLocks noEditPoints="1" noChangeArrowheads="1"/>
              </p:cNvSpPr>
              <p:nvPr/>
            </p:nvSpPr>
            <p:spPr bwMode="auto">
              <a:xfrm>
                <a:off x="1104" y="486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156" name="chair3"/>
              <p:cNvSpPr>
                <a:spLocks noEditPoints="1" noChangeArrowheads="1"/>
              </p:cNvSpPr>
              <p:nvPr/>
            </p:nvSpPr>
            <p:spPr bwMode="auto">
              <a:xfrm>
                <a:off x="1440" y="486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157" name="chair3"/>
              <p:cNvSpPr>
                <a:spLocks noEditPoints="1" noChangeArrowheads="1"/>
              </p:cNvSpPr>
              <p:nvPr/>
            </p:nvSpPr>
            <p:spPr bwMode="auto">
              <a:xfrm>
                <a:off x="1776" y="486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158" name="chair3"/>
              <p:cNvSpPr>
                <a:spLocks noEditPoints="1" noChangeArrowheads="1"/>
              </p:cNvSpPr>
              <p:nvPr/>
            </p:nvSpPr>
            <p:spPr bwMode="auto">
              <a:xfrm>
                <a:off x="2112" y="486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159" name="chair3"/>
              <p:cNvSpPr>
                <a:spLocks noEditPoints="1" noChangeArrowheads="1"/>
              </p:cNvSpPr>
              <p:nvPr/>
            </p:nvSpPr>
            <p:spPr bwMode="auto">
              <a:xfrm>
                <a:off x="2448" y="480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160" name="chair3"/>
              <p:cNvSpPr>
                <a:spLocks noEditPoints="1" noChangeArrowheads="1"/>
              </p:cNvSpPr>
              <p:nvPr/>
            </p:nvSpPr>
            <p:spPr bwMode="auto">
              <a:xfrm>
                <a:off x="2784" y="480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161" name="chair3"/>
              <p:cNvSpPr>
                <a:spLocks noEditPoints="1" noChangeArrowheads="1"/>
              </p:cNvSpPr>
              <p:nvPr/>
            </p:nvSpPr>
            <p:spPr bwMode="auto">
              <a:xfrm>
                <a:off x="3120" y="486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162" name="chair3"/>
              <p:cNvSpPr>
                <a:spLocks noEditPoints="1" noChangeArrowheads="1"/>
              </p:cNvSpPr>
              <p:nvPr/>
            </p:nvSpPr>
            <p:spPr bwMode="auto">
              <a:xfrm>
                <a:off x="3456" y="486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163" name="chair3"/>
              <p:cNvSpPr>
                <a:spLocks noEditPoints="1" noChangeArrowheads="1"/>
              </p:cNvSpPr>
              <p:nvPr/>
            </p:nvSpPr>
            <p:spPr bwMode="auto">
              <a:xfrm>
                <a:off x="3792" y="486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164" name="chair3"/>
              <p:cNvSpPr>
                <a:spLocks noEditPoints="1" noChangeArrowheads="1"/>
              </p:cNvSpPr>
              <p:nvPr/>
            </p:nvSpPr>
            <p:spPr bwMode="auto">
              <a:xfrm>
                <a:off x="4128" y="486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165" name="chair3"/>
              <p:cNvSpPr>
                <a:spLocks noEditPoints="1" noChangeArrowheads="1"/>
              </p:cNvSpPr>
              <p:nvPr/>
            </p:nvSpPr>
            <p:spPr bwMode="auto">
              <a:xfrm>
                <a:off x="4464" y="480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 rot="1080000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99"/>
                  </a:solidFill>
                  <a:latin typeface="+mn-lt"/>
                </a:endParaRPr>
              </a:p>
            </p:txBody>
          </p:sp>
        </p:grpSp>
        <p:sp>
          <p:nvSpPr>
            <p:cNvPr id="16505" name="Text Box 102"/>
            <p:cNvSpPr txBox="1">
              <a:spLocks noChangeArrowheads="1"/>
            </p:cNvSpPr>
            <p:nvPr/>
          </p:nvSpPr>
          <p:spPr bwMode="auto">
            <a:xfrm>
              <a:off x="4032" y="1296"/>
              <a:ext cx="2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chemeClr val="accent1"/>
                  </a:solidFill>
                  <a:latin typeface="Calibri" pitchFamily="34" charset="0"/>
                </a:rPr>
                <a:t>6</a:t>
              </a:r>
            </a:p>
          </p:txBody>
        </p:sp>
        <p:sp>
          <p:nvSpPr>
            <p:cNvPr id="16506" name="Text Box 129"/>
            <p:cNvSpPr txBox="1">
              <a:spLocks noChangeArrowheads="1"/>
            </p:cNvSpPr>
            <p:nvPr/>
          </p:nvSpPr>
          <p:spPr bwMode="auto">
            <a:xfrm>
              <a:off x="3840" y="1296"/>
              <a:ext cx="2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chemeClr val="accent1"/>
                  </a:solidFill>
                  <a:latin typeface="Calibri" pitchFamily="34" charset="0"/>
                </a:rPr>
                <a:t>5</a:t>
              </a:r>
            </a:p>
          </p:txBody>
        </p:sp>
        <p:sp>
          <p:nvSpPr>
            <p:cNvPr id="16507" name="Text Box 130"/>
            <p:cNvSpPr txBox="1">
              <a:spLocks noChangeArrowheads="1"/>
            </p:cNvSpPr>
            <p:nvPr/>
          </p:nvSpPr>
          <p:spPr bwMode="auto">
            <a:xfrm>
              <a:off x="3648" y="1296"/>
              <a:ext cx="2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chemeClr val="accent1"/>
                  </a:solidFill>
                  <a:latin typeface="Calibri" pitchFamily="34" charset="0"/>
                </a:rPr>
                <a:t>4</a:t>
              </a:r>
            </a:p>
          </p:txBody>
        </p:sp>
        <p:sp>
          <p:nvSpPr>
            <p:cNvPr id="16508" name="Text Box 131"/>
            <p:cNvSpPr txBox="1">
              <a:spLocks noChangeArrowheads="1"/>
            </p:cNvSpPr>
            <p:nvPr/>
          </p:nvSpPr>
          <p:spPr bwMode="auto">
            <a:xfrm>
              <a:off x="3456" y="1296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b="1">
                  <a:solidFill>
                    <a:schemeClr val="accent1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16509" name="Text Box 132"/>
            <p:cNvSpPr txBox="1">
              <a:spLocks noChangeArrowheads="1"/>
            </p:cNvSpPr>
            <p:nvPr/>
          </p:nvSpPr>
          <p:spPr bwMode="auto">
            <a:xfrm>
              <a:off x="3264" y="1296"/>
              <a:ext cx="2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chemeClr val="accent1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16510" name="Text Box 133"/>
            <p:cNvSpPr txBox="1">
              <a:spLocks noChangeArrowheads="1"/>
            </p:cNvSpPr>
            <p:nvPr/>
          </p:nvSpPr>
          <p:spPr bwMode="auto">
            <a:xfrm>
              <a:off x="3024" y="1296"/>
              <a:ext cx="2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chemeClr val="accent1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16511" name="Text Box 134"/>
            <p:cNvSpPr txBox="1">
              <a:spLocks noChangeArrowheads="1"/>
            </p:cNvSpPr>
            <p:nvPr/>
          </p:nvSpPr>
          <p:spPr bwMode="auto">
            <a:xfrm>
              <a:off x="4176" y="1296"/>
              <a:ext cx="2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chemeClr val="accent1"/>
                  </a:solidFill>
                  <a:latin typeface="Calibri" pitchFamily="34" charset="0"/>
                </a:rPr>
                <a:t>7</a:t>
              </a:r>
            </a:p>
          </p:txBody>
        </p:sp>
        <p:sp>
          <p:nvSpPr>
            <p:cNvPr id="16512" name="Text Box 135"/>
            <p:cNvSpPr txBox="1">
              <a:spLocks noChangeArrowheads="1"/>
            </p:cNvSpPr>
            <p:nvPr/>
          </p:nvSpPr>
          <p:spPr bwMode="auto">
            <a:xfrm>
              <a:off x="4368" y="1296"/>
              <a:ext cx="2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chemeClr val="accent1"/>
                  </a:solidFill>
                  <a:latin typeface="Calibri" pitchFamily="34" charset="0"/>
                </a:rPr>
                <a:t>8</a:t>
              </a:r>
            </a:p>
          </p:txBody>
        </p:sp>
        <p:sp>
          <p:nvSpPr>
            <p:cNvPr id="16513" name="Text Box 136"/>
            <p:cNvSpPr txBox="1">
              <a:spLocks noChangeArrowheads="1"/>
            </p:cNvSpPr>
            <p:nvPr/>
          </p:nvSpPr>
          <p:spPr bwMode="auto">
            <a:xfrm>
              <a:off x="4560" y="1296"/>
              <a:ext cx="2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chemeClr val="accent1"/>
                  </a:solidFill>
                  <a:latin typeface="Calibri" pitchFamily="34" charset="0"/>
                </a:rPr>
                <a:t>9</a:t>
              </a:r>
            </a:p>
          </p:txBody>
        </p:sp>
        <p:sp>
          <p:nvSpPr>
            <p:cNvPr id="16514" name="Text Box 137"/>
            <p:cNvSpPr txBox="1">
              <a:spLocks noChangeArrowheads="1"/>
            </p:cNvSpPr>
            <p:nvPr/>
          </p:nvSpPr>
          <p:spPr bwMode="auto">
            <a:xfrm>
              <a:off x="4704" y="1296"/>
              <a:ext cx="3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chemeClr val="accent1"/>
                  </a:solidFill>
                  <a:latin typeface="Calibri" pitchFamily="34" charset="0"/>
                </a:rPr>
                <a:t>10</a:t>
              </a:r>
            </a:p>
          </p:txBody>
        </p:sp>
        <p:sp>
          <p:nvSpPr>
            <p:cNvPr id="16515" name="Text Box 138"/>
            <p:cNvSpPr txBox="1">
              <a:spLocks noChangeArrowheads="1"/>
            </p:cNvSpPr>
            <p:nvPr/>
          </p:nvSpPr>
          <p:spPr bwMode="auto">
            <a:xfrm>
              <a:off x="4896" y="1344"/>
              <a:ext cx="3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chemeClr val="accent1"/>
                  </a:solidFill>
                  <a:latin typeface="Calibri" pitchFamily="34" charset="0"/>
                </a:rPr>
                <a:t>11</a:t>
              </a:r>
            </a:p>
          </p:txBody>
        </p:sp>
        <p:sp>
          <p:nvSpPr>
            <p:cNvPr id="16516" name="Text Box 139"/>
            <p:cNvSpPr txBox="1">
              <a:spLocks noChangeArrowheads="1"/>
            </p:cNvSpPr>
            <p:nvPr/>
          </p:nvSpPr>
          <p:spPr bwMode="auto">
            <a:xfrm>
              <a:off x="5088" y="1296"/>
              <a:ext cx="3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chemeClr val="accent1"/>
                  </a:solidFill>
                  <a:latin typeface="Calibri" pitchFamily="34" charset="0"/>
                </a:rPr>
                <a:t>12</a:t>
              </a:r>
            </a:p>
          </p:txBody>
        </p:sp>
      </p:grpSp>
      <p:grpSp>
        <p:nvGrpSpPr>
          <p:cNvPr id="4" name="Group 141"/>
          <p:cNvGrpSpPr>
            <a:grpSpLocks/>
          </p:cNvGrpSpPr>
          <p:nvPr/>
        </p:nvGrpSpPr>
        <p:grpSpPr bwMode="auto">
          <a:xfrm>
            <a:off x="4800600" y="2057400"/>
            <a:ext cx="3784600" cy="457200"/>
            <a:chOff x="3024" y="1296"/>
            <a:chExt cx="2384" cy="288"/>
          </a:xfrm>
        </p:grpSpPr>
        <p:grpSp>
          <p:nvGrpSpPr>
            <p:cNvPr id="5" name="Group 142"/>
            <p:cNvGrpSpPr>
              <a:grpSpLocks/>
            </p:cNvGrpSpPr>
            <p:nvPr/>
          </p:nvGrpSpPr>
          <p:grpSpPr bwMode="auto">
            <a:xfrm rot="10800000">
              <a:off x="3072" y="1296"/>
              <a:ext cx="2256" cy="288"/>
              <a:chOff x="768" y="480"/>
              <a:chExt cx="4032" cy="288"/>
            </a:xfrm>
          </p:grpSpPr>
          <p:sp>
            <p:nvSpPr>
              <p:cNvPr id="6287" name="chair3"/>
              <p:cNvSpPr>
                <a:spLocks noEditPoints="1" noChangeArrowheads="1"/>
              </p:cNvSpPr>
              <p:nvPr/>
            </p:nvSpPr>
            <p:spPr bwMode="auto">
              <a:xfrm>
                <a:off x="768" y="480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288" name="chair3"/>
              <p:cNvSpPr>
                <a:spLocks noEditPoints="1" noChangeArrowheads="1"/>
              </p:cNvSpPr>
              <p:nvPr/>
            </p:nvSpPr>
            <p:spPr bwMode="auto">
              <a:xfrm>
                <a:off x="1104" y="486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289" name="chair3"/>
              <p:cNvSpPr>
                <a:spLocks noEditPoints="1" noChangeArrowheads="1"/>
              </p:cNvSpPr>
              <p:nvPr/>
            </p:nvSpPr>
            <p:spPr bwMode="auto">
              <a:xfrm>
                <a:off x="1440" y="486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290" name="chair3"/>
              <p:cNvSpPr>
                <a:spLocks noEditPoints="1" noChangeArrowheads="1"/>
              </p:cNvSpPr>
              <p:nvPr/>
            </p:nvSpPr>
            <p:spPr bwMode="auto">
              <a:xfrm>
                <a:off x="1776" y="486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291" name="chair3"/>
              <p:cNvSpPr>
                <a:spLocks noEditPoints="1" noChangeArrowheads="1"/>
              </p:cNvSpPr>
              <p:nvPr/>
            </p:nvSpPr>
            <p:spPr bwMode="auto">
              <a:xfrm>
                <a:off x="2112" y="486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292" name="chair3"/>
              <p:cNvSpPr>
                <a:spLocks noEditPoints="1" noChangeArrowheads="1"/>
              </p:cNvSpPr>
              <p:nvPr/>
            </p:nvSpPr>
            <p:spPr bwMode="auto">
              <a:xfrm>
                <a:off x="2448" y="480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293" name="chair3"/>
              <p:cNvSpPr>
                <a:spLocks noEditPoints="1" noChangeArrowheads="1"/>
              </p:cNvSpPr>
              <p:nvPr/>
            </p:nvSpPr>
            <p:spPr bwMode="auto">
              <a:xfrm>
                <a:off x="2784" y="480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294" name="chair3"/>
              <p:cNvSpPr>
                <a:spLocks noEditPoints="1" noChangeArrowheads="1"/>
              </p:cNvSpPr>
              <p:nvPr/>
            </p:nvSpPr>
            <p:spPr bwMode="auto">
              <a:xfrm>
                <a:off x="3120" y="486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295" name="chair3"/>
              <p:cNvSpPr>
                <a:spLocks noEditPoints="1" noChangeArrowheads="1"/>
              </p:cNvSpPr>
              <p:nvPr/>
            </p:nvSpPr>
            <p:spPr bwMode="auto">
              <a:xfrm>
                <a:off x="3456" y="486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296" name="chair3"/>
              <p:cNvSpPr>
                <a:spLocks noEditPoints="1" noChangeArrowheads="1"/>
              </p:cNvSpPr>
              <p:nvPr/>
            </p:nvSpPr>
            <p:spPr bwMode="auto">
              <a:xfrm>
                <a:off x="3792" y="486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297" name="chair3"/>
              <p:cNvSpPr>
                <a:spLocks noEditPoints="1" noChangeArrowheads="1"/>
              </p:cNvSpPr>
              <p:nvPr/>
            </p:nvSpPr>
            <p:spPr bwMode="auto">
              <a:xfrm>
                <a:off x="4128" y="486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298" name="chair3"/>
              <p:cNvSpPr>
                <a:spLocks noEditPoints="1" noChangeArrowheads="1"/>
              </p:cNvSpPr>
              <p:nvPr/>
            </p:nvSpPr>
            <p:spPr bwMode="auto">
              <a:xfrm>
                <a:off x="4464" y="480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 rot="1080000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99"/>
                  </a:solidFill>
                  <a:latin typeface="+mn-lt"/>
                </a:endParaRPr>
              </a:p>
            </p:txBody>
          </p:sp>
        </p:grpSp>
        <p:sp>
          <p:nvSpPr>
            <p:cNvPr id="16480" name="Text Box 155"/>
            <p:cNvSpPr txBox="1">
              <a:spLocks noChangeArrowheads="1"/>
            </p:cNvSpPr>
            <p:nvPr/>
          </p:nvSpPr>
          <p:spPr bwMode="auto">
            <a:xfrm>
              <a:off x="4032" y="1296"/>
              <a:ext cx="2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chemeClr val="accent1"/>
                  </a:solidFill>
                  <a:latin typeface="Calibri" pitchFamily="34" charset="0"/>
                </a:rPr>
                <a:t>6</a:t>
              </a:r>
            </a:p>
          </p:txBody>
        </p:sp>
        <p:sp>
          <p:nvSpPr>
            <p:cNvPr id="16481" name="Text Box 156"/>
            <p:cNvSpPr txBox="1">
              <a:spLocks noChangeArrowheads="1"/>
            </p:cNvSpPr>
            <p:nvPr/>
          </p:nvSpPr>
          <p:spPr bwMode="auto">
            <a:xfrm>
              <a:off x="3840" y="1296"/>
              <a:ext cx="2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chemeClr val="accent1"/>
                  </a:solidFill>
                  <a:latin typeface="Calibri" pitchFamily="34" charset="0"/>
                </a:rPr>
                <a:t>5</a:t>
              </a:r>
            </a:p>
          </p:txBody>
        </p:sp>
        <p:sp>
          <p:nvSpPr>
            <p:cNvPr id="16482" name="Text Box 157"/>
            <p:cNvSpPr txBox="1">
              <a:spLocks noChangeArrowheads="1"/>
            </p:cNvSpPr>
            <p:nvPr/>
          </p:nvSpPr>
          <p:spPr bwMode="auto">
            <a:xfrm>
              <a:off x="3648" y="1296"/>
              <a:ext cx="2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chemeClr val="accent1"/>
                  </a:solidFill>
                  <a:latin typeface="Calibri" pitchFamily="34" charset="0"/>
                </a:rPr>
                <a:t>4</a:t>
              </a:r>
            </a:p>
          </p:txBody>
        </p:sp>
        <p:sp>
          <p:nvSpPr>
            <p:cNvPr id="16483" name="Text Box 158"/>
            <p:cNvSpPr txBox="1">
              <a:spLocks noChangeArrowheads="1"/>
            </p:cNvSpPr>
            <p:nvPr/>
          </p:nvSpPr>
          <p:spPr bwMode="auto">
            <a:xfrm>
              <a:off x="3456" y="1296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b="1">
                  <a:solidFill>
                    <a:schemeClr val="accent1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16484" name="Text Box 159"/>
            <p:cNvSpPr txBox="1">
              <a:spLocks noChangeArrowheads="1"/>
            </p:cNvSpPr>
            <p:nvPr/>
          </p:nvSpPr>
          <p:spPr bwMode="auto">
            <a:xfrm>
              <a:off x="3264" y="1296"/>
              <a:ext cx="2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chemeClr val="accent1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16485" name="Text Box 160"/>
            <p:cNvSpPr txBox="1">
              <a:spLocks noChangeArrowheads="1"/>
            </p:cNvSpPr>
            <p:nvPr/>
          </p:nvSpPr>
          <p:spPr bwMode="auto">
            <a:xfrm>
              <a:off x="3024" y="1296"/>
              <a:ext cx="2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chemeClr val="accent1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16486" name="Text Box 161"/>
            <p:cNvSpPr txBox="1">
              <a:spLocks noChangeArrowheads="1"/>
            </p:cNvSpPr>
            <p:nvPr/>
          </p:nvSpPr>
          <p:spPr bwMode="auto">
            <a:xfrm>
              <a:off x="4176" y="1296"/>
              <a:ext cx="2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chemeClr val="accent1"/>
                  </a:solidFill>
                  <a:latin typeface="Calibri" pitchFamily="34" charset="0"/>
                </a:rPr>
                <a:t>7</a:t>
              </a:r>
            </a:p>
          </p:txBody>
        </p:sp>
        <p:sp>
          <p:nvSpPr>
            <p:cNvPr id="16487" name="Text Box 162"/>
            <p:cNvSpPr txBox="1">
              <a:spLocks noChangeArrowheads="1"/>
            </p:cNvSpPr>
            <p:nvPr/>
          </p:nvSpPr>
          <p:spPr bwMode="auto">
            <a:xfrm>
              <a:off x="4368" y="1296"/>
              <a:ext cx="2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chemeClr val="accent1"/>
                  </a:solidFill>
                  <a:latin typeface="Calibri" pitchFamily="34" charset="0"/>
                </a:rPr>
                <a:t>8</a:t>
              </a:r>
            </a:p>
          </p:txBody>
        </p:sp>
        <p:sp>
          <p:nvSpPr>
            <p:cNvPr id="16488" name="Text Box 163"/>
            <p:cNvSpPr txBox="1">
              <a:spLocks noChangeArrowheads="1"/>
            </p:cNvSpPr>
            <p:nvPr/>
          </p:nvSpPr>
          <p:spPr bwMode="auto">
            <a:xfrm>
              <a:off x="4560" y="1296"/>
              <a:ext cx="2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chemeClr val="accent1"/>
                  </a:solidFill>
                  <a:latin typeface="Calibri" pitchFamily="34" charset="0"/>
                </a:rPr>
                <a:t>9</a:t>
              </a:r>
            </a:p>
          </p:txBody>
        </p:sp>
        <p:sp>
          <p:nvSpPr>
            <p:cNvPr id="16489" name="Text Box 164"/>
            <p:cNvSpPr txBox="1">
              <a:spLocks noChangeArrowheads="1"/>
            </p:cNvSpPr>
            <p:nvPr/>
          </p:nvSpPr>
          <p:spPr bwMode="auto">
            <a:xfrm>
              <a:off x="4704" y="1296"/>
              <a:ext cx="3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chemeClr val="accent1"/>
                  </a:solidFill>
                  <a:latin typeface="Calibri" pitchFamily="34" charset="0"/>
                </a:rPr>
                <a:t>10</a:t>
              </a:r>
            </a:p>
          </p:txBody>
        </p:sp>
        <p:sp>
          <p:nvSpPr>
            <p:cNvPr id="16490" name="Text Box 165"/>
            <p:cNvSpPr txBox="1">
              <a:spLocks noChangeArrowheads="1"/>
            </p:cNvSpPr>
            <p:nvPr/>
          </p:nvSpPr>
          <p:spPr bwMode="auto">
            <a:xfrm>
              <a:off x="4896" y="1344"/>
              <a:ext cx="3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chemeClr val="accent1"/>
                  </a:solidFill>
                  <a:latin typeface="Calibri" pitchFamily="34" charset="0"/>
                </a:rPr>
                <a:t>11</a:t>
              </a:r>
            </a:p>
          </p:txBody>
        </p:sp>
        <p:sp>
          <p:nvSpPr>
            <p:cNvPr id="16491" name="Text Box 166"/>
            <p:cNvSpPr txBox="1">
              <a:spLocks noChangeArrowheads="1"/>
            </p:cNvSpPr>
            <p:nvPr/>
          </p:nvSpPr>
          <p:spPr bwMode="auto">
            <a:xfrm>
              <a:off x="5088" y="1296"/>
              <a:ext cx="3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chemeClr val="accent1"/>
                  </a:solidFill>
                  <a:latin typeface="Calibri" pitchFamily="34" charset="0"/>
                </a:rPr>
                <a:t>12</a:t>
              </a:r>
            </a:p>
          </p:txBody>
        </p:sp>
      </p:grpSp>
      <p:grpSp>
        <p:nvGrpSpPr>
          <p:cNvPr id="6" name="Group 180"/>
          <p:cNvGrpSpPr>
            <a:grpSpLocks/>
          </p:cNvGrpSpPr>
          <p:nvPr/>
        </p:nvGrpSpPr>
        <p:grpSpPr bwMode="auto">
          <a:xfrm>
            <a:off x="4800600" y="3276600"/>
            <a:ext cx="3784600" cy="457200"/>
            <a:chOff x="3024" y="1296"/>
            <a:chExt cx="2384" cy="288"/>
          </a:xfrm>
        </p:grpSpPr>
        <p:grpSp>
          <p:nvGrpSpPr>
            <p:cNvPr id="7" name="Group 181"/>
            <p:cNvGrpSpPr>
              <a:grpSpLocks/>
            </p:cNvGrpSpPr>
            <p:nvPr/>
          </p:nvGrpSpPr>
          <p:grpSpPr bwMode="auto">
            <a:xfrm rot="10800000">
              <a:off x="3072" y="1296"/>
              <a:ext cx="2256" cy="288"/>
              <a:chOff x="768" y="480"/>
              <a:chExt cx="4032" cy="288"/>
            </a:xfrm>
          </p:grpSpPr>
          <p:sp>
            <p:nvSpPr>
              <p:cNvPr id="6326" name="chair3"/>
              <p:cNvSpPr>
                <a:spLocks noEditPoints="1" noChangeArrowheads="1"/>
              </p:cNvSpPr>
              <p:nvPr/>
            </p:nvSpPr>
            <p:spPr bwMode="auto">
              <a:xfrm>
                <a:off x="768" y="480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327" name="chair3"/>
              <p:cNvSpPr>
                <a:spLocks noEditPoints="1" noChangeArrowheads="1"/>
              </p:cNvSpPr>
              <p:nvPr/>
            </p:nvSpPr>
            <p:spPr bwMode="auto">
              <a:xfrm>
                <a:off x="1104" y="486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328" name="chair3"/>
              <p:cNvSpPr>
                <a:spLocks noEditPoints="1" noChangeArrowheads="1"/>
              </p:cNvSpPr>
              <p:nvPr/>
            </p:nvSpPr>
            <p:spPr bwMode="auto">
              <a:xfrm>
                <a:off x="1440" y="486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329" name="chair3"/>
              <p:cNvSpPr>
                <a:spLocks noEditPoints="1" noChangeArrowheads="1"/>
              </p:cNvSpPr>
              <p:nvPr/>
            </p:nvSpPr>
            <p:spPr bwMode="auto">
              <a:xfrm>
                <a:off x="1776" y="486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330" name="chair3"/>
              <p:cNvSpPr>
                <a:spLocks noEditPoints="1" noChangeArrowheads="1"/>
              </p:cNvSpPr>
              <p:nvPr/>
            </p:nvSpPr>
            <p:spPr bwMode="auto">
              <a:xfrm>
                <a:off x="2112" y="486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331" name="chair3"/>
              <p:cNvSpPr>
                <a:spLocks noEditPoints="1" noChangeArrowheads="1"/>
              </p:cNvSpPr>
              <p:nvPr/>
            </p:nvSpPr>
            <p:spPr bwMode="auto">
              <a:xfrm>
                <a:off x="2448" y="480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332" name="chair3"/>
              <p:cNvSpPr>
                <a:spLocks noEditPoints="1" noChangeArrowheads="1"/>
              </p:cNvSpPr>
              <p:nvPr/>
            </p:nvSpPr>
            <p:spPr bwMode="auto">
              <a:xfrm>
                <a:off x="2784" y="480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333" name="chair3"/>
              <p:cNvSpPr>
                <a:spLocks noEditPoints="1" noChangeArrowheads="1"/>
              </p:cNvSpPr>
              <p:nvPr/>
            </p:nvSpPr>
            <p:spPr bwMode="auto">
              <a:xfrm>
                <a:off x="3122" y="486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334" name="chair3"/>
              <p:cNvSpPr>
                <a:spLocks noEditPoints="1" noChangeArrowheads="1"/>
              </p:cNvSpPr>
              <p:nvPr/>
            </p:nvSpPr>
            <p:spPr bwMode="auto">
              <a:xfrm>
                <a:off x="3458" y="486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335" name="chair3"/>
              <p:cNvSpPr>
                <a:spLocks noEditPoints="1" noChangeArrowheads="1"/>
              </p:cNvSpPr>
              <p:nvPr/>
            </p:nvSpPr>
            <p:spPr bwMode="auto">
              <a:xfrm>
                <a:off x="3794" y="486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336" name="chair3"/>
              <p:cNvSpPr>
                <a:spLocks noEditPoints="1" noChangeArrowheads="1"/>
              </p:cNvSpPr>
              <p:nvPr/>
            </p:nvSpPr>
            <p:spPr bwMode="auto">
              <a:xfrm>
                <a:off x="4130" y="486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337" name="chair3"/>
              <p:cNvSpPr>
                <a:spLocks noEditPoints="1" noChangeArrowheads="1"/>
              </p:cNvSpPr>
              <p:nvPr/>
            </p:nvSpPr>
            <p:spPr bwMode="auto">
              <a:xfrm>
                <a:off x="4466" y="480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 rot="1080000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99"/>
                  </a:solidFill>
                  <a:latin typeface="+mn-lt"/>
                </a:endParaRPr>
              </a:p>
            </p:txBody>
          </p:sp>
        </p:grpSp>
        <p:sp>
          <p:nvSpPr>
            <p:cNvPr id="16455" name="Text Box 194"/>
            <p:cNvSpPr txBox="1">
              <a:spLocks noChangeArrowheads="1"/>
            </p:cNvSpPr>
            <p:nvPr/>
          </p:nvSpPr>
          <p:spPr bwMode="auto">
            <a:xfrm>
              <a:off x="4032" y="1296"/>
              <a:ext cx="2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chemeClr val="accent1"/>
                  </a:solidFill>
                  <a:latin typeface="Calibri" pitchFamily="34" charset="0"/>
                </a:rPr>
                <a:t>6</a:t>
              </a:r>
            </a:p>
          </p:txBody>
        </p:sp>
        <p:sp>
          <p:nvSpPr>
            <p:cNvPr id="16456" name="Text Box 195"/>
            <p:cNvSpPr txBox="1">
              <a:spLocks noChangeArrowheads="1"/>
            </p:cNvSpPr>
            <p:nvPr/>
          </p:nvSpPr>
          <p:spPr bwMode="auto">
            <a:xfrm>
              <a:off x="3840" y="1296"/>
              <a:ext cx="2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chemeClr val="accent1"/>
                  </a:solidFill>
                  <a:latin typeface="Calibri" pitchFamily="34" charset="0"/>
                </a:rPr>
                <a:t>5</a:t>
              </a:r>
            </a:p>
          </p:txBody>
        </p:sp>
        <p:sp>
          <p:nvSpPr>
            <p:cNvPr id="16457" name="Text Box 196"/>
            <p:cNvSpPr txBox="1">
              <a:spLocks noChangeArrowheads="1"/>
            </p:cNvSpPr>
            <p:nvPr/>
          </p:nvSpPr>
          <p:spPr bwMode="auto">
            <a:xfrm>
              <a:off x="3648" y="1296"/>
              <a:ext cx="2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chemeClr val="accent1"/>
                  </a:solidFill>
                  <a:latin typeface="Calibri" pitchFamily="34" charset="0"/>
                </a:rPr>
                <a:t>4</a:t>
              </a:r>
            </a:p>
          </p:txBody>
        </p:sp>
        <p:sp>
          <p:nvSpPr>
            <p:cNvPr id="16458" name="Text Box 197"/>
            <p:cNvSpPr txBox="1">
              <a:spLocks noChangeArrowheads="1"/>
            </p:cNvSpPr>
            <p:nvPr/>
          </p:nvSpPr>
          <p:spPr bwMode="auto">
            <a:xfrm>
              <a:off x="3456" y="1296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b="1">
                  <a:solidFill>
                    <a:schemeClr val="accent1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16459" name="Text Box 198"/>
            <p:cNvSpPr txBox="1">
              <a:spLocks noChangeArrowheads="1"/>
            </p:cNvSpPr>
            <p:nvPr/>
          </p:nvSpPr>
          <p:spPr bwMode="auto">
            <a:xfrm>
              <a:off x="3264" y="1296"/>
              <a:ext cx="2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chemeClr val="accent1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16460" name="Text Box 199"/>
            <p:cNvSpPr txBox="1">
              <a:spLocks noChangeArrowheads="1"/>
            </p:cNvSpPr>
            <p:nvPr/>
          </p:nvSpPr>
          <p:spPr bwMode="auto">
            <a:xfrm>
              <a:off x="3024" y="1296"/>
              <a:ext cx="2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chemeClr val="accent1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16461" name="Text Box 200"/>
            <p:cNvSpPr txBox="1">
              <a:spLocks noChangeArrowheads="1"/>
            </p:cNvSpPr>
            <p:nvPr/>
          </p:nvSpPr>
          <p:spPr bwMode="auto">
            <a:xfrm>
              <a:off x="4176" y="1296"/>
              <a:ext cx="2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chemeClr val="accent1"/>
                  </a:solidFill>
                  <a:latin typeface="Calibri" pitchFamily="34" charset="0"/>
                </a:rPr>
                <a:t>7</a:t>
              </a:r>
            </a:p>
          </p:txBody>
        </p:sp>
        <p:sp>
          <p:nvSpPr>
            <p:cNvPr id="16462" name="Text Box 201"/>
            <p:cNvSpPr txBox="1">
              <a:spLocks noChangeArrowheads="1"/>
            </p:cNvSpPr>
            <p:nvPr/>
          </p:nvSpPr>
          <p:spPr bwMode="auto">
            <a:xfrm>
              <a:off x="4368" y="1296"/>
              <a:ext cx="2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chemeClr val="accent1"/>
                  </a:solidFill>
                  <a:latin typeface="Calibri" pitchFamily="34" charset="0"/>
                </a:rPr>
                <a:t>8</a:t>
              </a:r>
            </a:p>
          </p:txBody>
        </p:sp>
        <p:sp>
          <p:nvSpPr>
            <p:cNvPr id="16463" name="Text Box 202"/>
            <p:cNvSpPr txBox="1">
              <a:spLocks noChangeArrowheads="1"/>
            </p:cNvSpPr>
            <p:nvPr/>
          </p:nvSpPr>
          <p:spPr bwMode="auto">
            <a:xfrm>
              <a:off x="4560" y="1296"/>
              <a:ext cx="2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chemeClr val="accent1"/>
                  </a:solidFill>
                  <a:latin typeface="Calibri" pitchFamily="34" charset="0"/>
                </a:rPr>
                <a:t>9</a:t>
              </a:r>
            </a:p>
          </p:txBody>
        </p:sp>
        <p:sp>
          <p:nvSpPr>
            <p:cNvPr id="16464" name="Text Box 203"/>
            <p:cNvSpPr txBox="1">
              <a:spLocks noChangeArrowheads="1"/>
            </p:cNvSpPr>
            <p:nvPr/>
          </p:nvSpPr>
          <p:spPr bwMode="auto">
            <a:xfrm>
              <a:off x="4704" y="1296"/>
              <a:ext cx="320" cy="231"/>
            </a:xfrm>
            <a:prstGeom prst="rect">
              <a:avLst/>
            </a:prstGeom>
            <a:noFill/>
            <a:ln w="762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chemeClr val="accent1"/>
                  </a:solidFill>
                  <a:latin typeface="Calibri" pitchFamily="34" charset="0"/>
                </a:rPr>
                <a:t>10</a:t>
              </a:r>
            </a:p>
          </p:txBody>
        </p:sp>
        <p:sp>
          <p:nvSpPr>
            <p:cNvPr id="16465" name="Text Box 204"/>
            <p:cNvSpPr txBox="1">
              <a:spLocks noChangeArrowheads="1"/>
            </p:cNvSpPr>
            <p:nvPr/>
          </p:nvSpPr>
          <p:spPr bwMode="auto">
            <a:xfrm>
              <a:off x="4896" y="1344"/>
              <a:ext cx="3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chemeClr val="accent1"/>
                  </a:solidFill>
                  <a:latin typeface="Calibri" pitchFamily="34" charset="0"/>
                </a:rPr>
                <a:t>11</a:t>
              </a:r>
            </a:p>
          </p:txBody>
        </p:sp>
        <p:sp>
          <p:nvSpPr>
            <p:cNvPr id="16466" name="Text Box 205"/>
            <p:cNvSpPr txBox="1">
              <a:spLocks noChangeArrowheads="1"/>
            </p:cNvSpPr>
            <p:nvPr/>
          </p:nvSpPr>
          <p:spPr bwMode="auto">
            <a:xfrm>
              <a:off x="5088" y="1296"/>
              <a:ext cx="3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chemeClr val="accent1"/>
                  </a:solidFill>
                  <a:latin typeface="Calibri" pitchFamily="34" charset="0"/>
                </a:rPr>
                <a:t>12</a:t>
              </a:r>
            </a:p>
          </p:txBody>
        </p:sp>
      </p:grpSp>
      <p:grpSp>
        <p:nvGrpSpPr>
          <p:cNvPr id="8" name="Group 206"/>
          <p:cNvGrpSpPr>
            <a:grpSpLocks/>
          </p:cNvGrpSpPr>
          <p:nvPr/>
        </p:nvGrpSpPr>
        <p:grpSpPr bwMode="auto">
          <a:xfrm>
            <a:off x="4800600" y="3810000"/>
            <a:ext cx="3784600" cy="457200"/>
            <a:chOff x="3024" y="1296"/>
            <a:chExt cx="2384" cy="288"/>
          </a:xfrm>
        </p:grpSpPr>
        <p:grpSp>
          <p:nvGrpSpPr>
            <p:cNvPr id="9" name="Group 207"/>
            <p:cNvGrpSpPr>
              <a:grpSpLocks/>
            </p:cNvGrpSpPr>
            <p:nvPr/>
          </p:nvGrpSpPr>
          <p:grpSpPr bwMode="auto">
            <a:xfrm rot="10800000">
              <a:off x="3072" y="1296"/>
              <a:ext cx="2256" cy="288"/>
              <a:chOff x="768" y="480"/>
              <a:chExt cx="4032" cy="288"/>
            </a:xfrm>
          </p:grpSpPr>
          <p:sp>
            <p:nvSpPr>
              <p:cNvPr id="6352" name="chair3"/>
              <p:cNvSpPr>
                <a:spLocks noEditPoints="1" noChangeArrowheads="1"/>
              </p:cNvSpPr>
              <p:nvPr/>
            </p:nvSpPr>
            <p:spPr bwMode="auto">
              <a:xfrm>
                <a:off x="768" y="480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353" name="chair3"/>
              <p:cNvSpPr>
                <a:spLocks noEditPoints="1" noChangeArrowheads="1"/>
              </p:cNvSpPr>
              <p:nvPr/>
            </p:nvSpPr>
            <p:spPr bwMode="auto">
              <a:xfrm>
                <a:off x="1104" y="486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354" name="chair3"/>
              <p:cNvSpPr>
                <a:spLocks noEditPoints="1" noChangeArrowheads="1"/>
              </p:cNvSpPr>
              <p:nvPr/>
            </p:nvSpPr>
            <p:spPr bwMode="auto">
              <a:xfrm>
                <a:off x="1440" y="486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355" name="chair3"/>
              <p:cNvSpPr>
                <a:spLocks noEditPoints="1" noChangeArrowheads="1"/>
              </p:cNvSpPr>
              <p:nvPr/>
            </p:nvSpPr>
            <p:spPr bwMode="auto">
              <a:xfrm>
                <a:off x="1776" y="486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356" name="chair3"/>
              <p:cNvSpPr>
                <a:spLocks noEditPoints="1" noChangeArrowheads="1"/>
              </p:cNvSpPr>
              <p:nvPr/>
            </p:nvSpPr>
            <p:spPr bwMode="auto">
              <a:xfrm>
                <a:off x="2112" y="486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357" name="chair3"/>
              <p:cNvSpPr>
                <a:spLocks noEditPoints="1" noChangeArrowheads="1"/>
              </p:cNvSpPr>
              <p:nvPr/>
            </p:nvSpPr>
            <p:spPr bwMode="auto">
              <a:xfrm>
                <a:off x="2448" y="480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358" name="chair3"/>
              <p:cNvSpPr>
                <a:spLocks noEditPoints="1" noChangeArrowheads="1"/>
              </p:cNvSpPr>
              <p:nvPr/>
            </p:nvSpPr>
            <p:spPr bwMode="auto">
              <a:xfrm>
                <a:off x="2784" y="480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359" name="chair3"/>
              <p:cNvSpPr>
                <a:spLocks noEditPoints="1" noChangeArrowheads="1"/>
              </p:cNvSpPr>
              <p:nvPr/>
            </p:nvSpPr>
            <p:spPr bwMode="auto">
              <a:xfrm>
                <a:off x="3122" y="486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360" name="chair3"/>
              <p:cNvSpPr>
                <a:spLocks noEditPoints="1" noChangeArrowheads="1"/>
              </p:cNvSpPr>
              <p:nvPr/>
            </p:nvSpPr>
            <p:spPr bwMode="auto">
              <a:xfrm>
                <a:off x="3458" y="486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361" name="chair3"/>
              <p:cNvSpPr>
                <a:spLocks noEditPoints="1" noChangeArrowheads="1"/>
              </p:cNvSpPr>
              <p:nvPr/>
            </p:nvSpPr>
            <p:spPr bwMode="auto">
              <a:xfrm>
                <a:off x="3794" y="486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362" name="chair3"/>
              <p:cNvSpPr>
                <a:spLocks noEditPoints="1" noChangeArrowheads="1"/>
              </p:cNvSpPr>
              <p:nvPr/>
            </p:nvSpPr>
            <p:spPr bwMode="auto">
              <a:xfrm>
                <a:off x="4130" y="486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363" name="chair3"/>
              <p:cNvSpPr>
                <a:spLocks noEditPoints="1" noChangeArrowheads="1"/>
              </p:cNvSpPr>
              <p:nvPr/>
            </p:nvSpPr>
            <p:spPr bwMode="auto">
              <a:xfrm>
                <a:off x="4466" y="480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 rot="1080000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99"/>
                  </a:solidFill>
                  <a:latin typeface="+mn-lt"/>
                </a:endParaRPr>
              </a:p>
            </p:txBody>
          </p:sp>
        </p:grpSp>
        <p:sp>
          <p:nvSpPr>
            <p:cNvPr id="16430" name="Text Box 220"/>
            <p:cNvSpPr txBox="1">
              <a:spLocks noChangeArrowheads="1"/>
            </p:cNvSpPr>
            <p:nvPr/>
          </p:nvSpPr>
          <p:spPr bwMode="auto">
            <a:xfrm>
              <a:off x="4032" y="1296"/>
              <a:ext cx="2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chemeClr val="accent1"/>
                  </a:solidFill>
                  <a:latin typeface="Calibri" pitchFamily="34" charset="0"/>
                </a:rPr>
                <a:t>6</a:t>
              </a:r>
            </a:p>
          </p:txBody>
        </p:sp>
        <p:sp>
          <p:nvSpPr>
            <p:cNvPr id="16431" name="Text Box 221"/>
            <p:cNvSpPr txBox="1">
              <a:spLocks noChangeArrowheads="1"/>
            </p:cNvSpPr>
            <p:nvPr/>
          </p:nvSpPr>
          <p:spPr bwMode="auto">
            <a:xfrm>
              <a:off x="3840" y="1296"/>
              <a:ext cx="2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chemeClr val="accent1"/>
                  </a:solidFill>
                  <a:latin typeface="Calibri" pitchFamily="34" charset="0"/>
                </a:rPr>
                <a:t>5</a:t>
              </a:r>
            </a:p>
          </p:txBody>
        </p:sp>
        <p:sp>
          <p:nvSpPr>
            <p:cNvPr id="16432" name="Text Box 222"/>
            <p:cNvSpPr txBox="1">
              <a:spLocks noChangeArrowheads="1"/>
            </p:cNvSpPr>
            <p:nvPr/>
          </p:nvSpPr>
          <p:spPr bwMode="auto">
            <a:xfrm>
              <a:off x="3648" y="1296"/>
              <a:ext cx="2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chemeClr val="accent1"/>
                  </a:solidFill>
                  <a:latin typeface="Calibri" pitchFamily="34" charset="0"/>
                </a:rPr>
                <a:t>4</a:t>
              </a:r>
            </a:p>
          </p:txBody>
        </p:sp>
        <p:sp>
          <p:nvSpPr>
            <p:cNvPr id="16433" name="Text Box 223"/>
            <p:cNvSpPr txBox="1">
              <a:spLocks noChangeArrowheads="1"/>
            </p:cNvSpPr>
            <p:nvPr/>
          </p:nvSpPr>
          <p:spPr bwMode="auto">
            <a:xfrm>
              <a:off x="3456" y="1296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b="1">
                  <a:solidFill>
                    <a:schemeClr val="accent1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16434" name="Text Box 224"/>
            <p:cNvSpPr txBox="1">
              <a:spLocks noChangeArrowheads="1"/>
            </p:cNvSpPr>
            <p:nvPr/>
          </p:nvSpPr>
          <p:spPr bwMode="auto">
            <a:xfrm>
              <a:off x="3264" y="1296"/>
              <a:ext cx="2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chemeClr val="accent1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16435" name="Text Box 225"/>
            <p:cNvSpPr txBox="1">
              <a:spLocks noChangeArrowheads="1"/>
            </p:cNvSpPr>
            <p:nvPr/>
          </p:nvSpPr>
          <p:spPr bwMode="auto">
            <a:xfrm>
              <a:off x="3024" y="1296"/>
              <a:ext cx="2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chemeClr val="accent1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16436" name="Text Box 226"/>
            <p:cNvSpPr txBox="1">
              <a:spLocks noChangeArrowheads="1"/>
            </p:cNvSpPr>
            <p:nvPr/>
          </p:nvSpPr>
          <p:spPr bwMode="auto">
            <a:xfrm>
              <a:off x="4176" y="1296"/>
              <a:ext cx="2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chemeClr val="accent1"/>
                  </a:solidFill>
                  <a:latin typeface="Calibri" pitchFamily="34" charset="0"/>
                </a:rPr>
                <a:t>7</a:t>
              </a:r>
            </a:p>
          </p:txBody>
        </p:sp>
        <p:sp>
          <p:nvSpPr>
            <p:cNvPr id="16437" name="Text Box 227"/>
            <p:cNvSpPr txBox="1">
              <a:spLocks noChangeArrowheads="1"/>
            </p:cNvSpPr>
            <p:nvPr/>
          </p:nvSpPr>
          <p:spPr bwMode="auto">
            <a:xfrm>
              <a:off x="4368" y="1296"/>
              <a:ext cx="2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chemeClr val="accent1"/>
                  </a:solidFill>
                  <a:latin typeface="Calibri" pitchFamily="34" charset="0"/>
                </a:rPr>
                <a:t>8</a:t>
              </a:r>
            </a:p>
          </p:txBody>
        </p:sp>
        <p:sp>
          <p:nvSpPr>
            <p:cNvPr id="16438" name="Text Box 228"/>
            <p:cNvSpPr txBox="1">
              <a:spLocks noChangeArrowheads="1"/>
            </p:cNvSpPr>
            <p:nvPr/>
          </p:nvSpPr>
          <p:spPr bwMode="auto">
            <a:xfrm>
              <a:off x="4560" y="1296"/>
              <a:ext cx="2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chemeClr val="accent1"/>
                  </a:solidFill>
                  <a:latin typeface="Calibri" pitchFamily="34" charset="0"/>
                </a:rPr>
                <a:t>9</a:t>
              </a:r>
            </a:p>
          </p:txBody>
        </p:sp>
        <p:sp>
          <p:nvSpPr>
            <p:cNvPr id="16439" name="Text Box 229"/>
            <p:cNvSpPr txBox="1">
              <a:spLocks noChangeArrowheads="1"/>
            </p:cNvSpPr>
            <p:nvPr/>
          </p:nvSpPr>
          <p:spPr bwMode="auto">
            <a:xfrm>
              <a:off x="4704" y="1296"/>
              <a:ext cx="3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chemeClr val="accent1"/>
                  </a:solidFill>
                  <a:latin typeface="Calibri" pitchFamily="34" charset="0"/>
                </a:rPr>
                <a:t>10</a:t>
              </a:r>
            </a:p>
          </p:txBody>
        </p:sp>
        <p:sp>
          <p:nvSpPr>
            <p:cNvPr id="16440" name="Text Box 230"/>
            <p:cNvSpPr txBox="1">
              <a:spLocks noChangeArrowheads="1"/>
            </p:cNvSpPr>
            <p:nvPr/>
          </p:nvSpPr>
          <p:spPr bwMode="auto">
            <a:xfrm>
              <a:off x="4896" y="1344"/>
              <a:ext cx="3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chemeClr val="accent1"/>
                  </a:solidFill>
                  <a:latin typeface="Calibri" pitchFamily="34" charset="0"/>
                </a:rPr>
                <a:t>11</a:t>
              </a:r>
            </a:p>
          </p:txBody>
        </p:sp>
        <p:sp>
          <p:nvSpPr>
            <p:cNvPr id="16441" name="Text Box 231"/>
            <p:cNvSpPr txBox="1">
              <a:spLocks noChangeArrowheads="1"/>
            </p:cNvSpPr>
            <p:nvPr/>
          </p:nvSpPr>
          <p:spPr bwMode="auto">
            <a:xfrm>
              <a:off x="5088" y="1296"/>
              <a:ext cx="3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chemeClr val="accent1"/>
                  </a:solidFill>
                  <a:latin typeface="Calibri" pitchFamily="34" charset="0"/>
                </a:rPr>
                <a:t>12</a:t>
              </a:r>
            </a:p>
          </p:txBody>
        </p:sp>
      </p:grpSp>
      <p:grpSp>
        <p:nvGrpSpPr>
          <p:cNvPr id="10" name="Group 232"/>
          <p:cNvGrpSpPr>
            <a:grpSpLocks/>
          </p:cNvGrpSpPr>
          <p:nvPr/>
        </p:nvGrpSpPr>
        <p:grpSpPr bwMode="auto">
          <a:xfrm>
            <a:off x="4800600" y="4419600"/>
            <a:ext cx="3784600" cy="457200"/>
            <a:chOff x="3024" y="1296"/>
            <a:chExt cx="2384" cy="288"/>
          </a:xfrm>
        </p:grpSpPr>
        <p:grpSp>
          <p:nvGrpSpPr>
            <p:cNvPr id="11" name="Group 233"/>
            <p:cNvGrpSpPr>
              <a:grpSpLocks/>
            </p:cNvGrpSpPr>
            <p:nvPr/>
          </p:nvGrpSpPr>
          <p:grpSpPr bwMode="auto">
            <a:xfrm rot="10800000">
              <a:off x="3072" y="1296"/>
              <a:ext cx="2256" cy="288"/>
              <a:chOff x="768" y="480"/>
              <a:chExt cx="4032" cy="288"/>
            </a:xfrm>
          </p:grpSpPr>
          <p:sp>
            <p:nvSpPr>
              <p:cNvPr id="6378" name="chair3"/>
              <p:cNvSpPr>
                <a:spLocks noEditPoints="1" noChangeArrowheads="1"/>
              </p:cNvSpPr>
              <p:nvPr/>
            </p:nvSpPr>
            <p:spPr bwMode="auto">
              <a:xfrm>
                <a:off x="768" y="480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379" name="chair3"/>
              <p:cNvSpPr>
                <a:spLocks noEditPoints="1" noChangeArrowheads="1"/>
              </p:cNvSpPr>
              <p:nvPr/>
            </p:nvSpPr>
            <p:spPr bwMode="auto">
              <a:xfrm>
                <a:off x="1104" y="486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380" name="chair3"/>
              <p:cNvSpPr>
                <a:spLocks noEditPoints="1" noChangeArrowheads="1"/>
              </p:cNvSpPr>
              <p:nvPr/>
            </p:nvSpPr>
            <p:spPr bwMode="auto">
              <a:xfrm>
                <a:off x="1440" y="486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381" name="chair3"/>
              <p:cNvSpPr>
                <a:spLocks noEditPoints="1" noChangeArrowheads="1"/>
              </p:cNvSpPr>
              <p:nvPr/>
            </p:nvSpPr>
            <p:spPr bwMode="auto">
              <a:xfrm>
                <a:off x="1776" y="486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382" name="chair3"/>
              <p:cNvSpPr>
                <a:spLocks noEditPoints="1" noChangeArrowheads="1"/>
              </p:cNvSpPr>
              <p:nvPr/>
            </p:nvSpPr>
            <p:spPr bwMode="auto">
              <a:xfrm>
                <a:off x="2112" y="486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383" name="chair3"/>
              <p:cNvSpPr>
                <a:spLocks noEditPoints="1" noChangeArrowheads="1"/>
              </p:cNvSpPr>
              <p:nvPr/>
            </p:nvSpPr>
            <p:spPr bwMode="auto">
              <a:xfrm>
                <a:off x="2448" y="480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384" name="chair3"/>
              <p:cNvSpPr>
                <a:spLocks noEditPoints="1" noChangeArrowheads="1"/>
              </p:cNvSpPr>
              <p:nvPr/>
            </p:nvSpPr>
            <p:spPr bwMode="auto">
              <a:xfrm>
                <a:off x="2784" y="480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385" name="chair3"/>
              <p:cNvSpPr>
                <a:spLocks noEditPoints="1" noChangeArrowheads="1"/>
              </p:cNvSpPr>
              <p:nvPr/>
            </p:nvSpPr>
            <p:spPr bwMode="auto">
              <a:xfrm>
                <a:off x="3122" y="486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386" name="chair3"/>
              <p:cNvSpPr>
                <a:spLocks noEditPoints="1" noChangeArrowheads="1"/>
              </p:cNvSpPr>
              <p:nvPr/>
            </p:nvSpPr>
            <p:spPr bwMode="auto">
              <a:xfrm>
                <a:off x="3458" y="486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387" name="chair3"/>
              <p:cNvSpPr>
                <a:spLocks noEditPoints="1" noChangeArrowheads="1"/>
              </p:cNvSpPr>
              <p:nvPr/>
            </p:nvSpPr>
            <p:spPr bwMode="auto">
              <a:xfrm>
                <a:off x="3794" y="486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388" name="chair3"/>
              <p:cNvSpPr>
                <a:spLocks noEditPoints="1" noChangeArrowheads="1"/>
              </p:cNvSpPr>
              <p:nvPr/>
            </p:nvSpPr>
            <p:spPr bwMode="auto">
              <a:xfrm>
                <a:off x="4130" y="486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389" name="chair3"/>
              <p:cNvSpPr>
                <a:spLocks noEditPoints="1" noChangeArrowheads="1"/>
              </p:cNvSpPr>
              <p:nvPr/>
            </p:nvSpPr>
            <p:spPr bwMode="auto">
              <a:xfrm>
                <a:off x="4466" y="480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 rot="1080000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0099"/>
                  </a:solidFill>
                  <a:latin typeface="+mn-lt"/>
                </a:endParaRPr>
              </a:p>
            </p:txBody>
          </p:sp>
        </p:grpSp>
        <p:sp>
          <p:nvSpPr>
            <p:cNvPr id="16405" name="Text Box 246"/>
            <p:cNvSpPr txBox="1">
              <a:spLocks noChangeArrowheads="1"/>
            </p:cNvSpPr>
            <p:nvPr/>
          </p:nvSpPr>
          <p:spPr bwMode="auto">
            <a:xfrm>
              <a:off x="4032" y="1296"/>
              <a:ext cx="2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chemeClr val="accent1"/>
                  </a:solidFill>
                  <a:latin typeface="Calibri" pitchFamily="34" charset="0"/>
                </a:rPr>
                <a:t>6</a:t>
              </a:r>
            </a:p>
          </p:txBody>
        </p:sp>
        <p:sp>
          <p:nvSpPr>
            <p:cNvPr id="16406" name="Text Box 247"/>
            <p:cNvSpPr txBox="1">
              <a:spLocks noChangeArrowheads="1"/>
            </p:cNvSpPr>
            <p:nvPr/>
          </p:nvSpPr>
          <p:spPr bwMode="auto">
            <a:xfrm>
              <a:off x="3840" y="1296"/>
              <a:ext cx="2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chemeClr val="accent1"/>
                  </a:solidFill>
                  <a:latin typeface="Calibri" pitchFamily="34" charset="0"/>
                </a:rPr>
                <a:t>5</a:t>
              </a:r>
            </a:p>
          </p:txBody>
        </p:sp>
        <p:sp>
          <p:nvSpPr>
            <p:cNvPr id="16407" name="Text Box 248"/>
            <p:cNvSpPr txBox="1">
              <a:spLocks noChangeArrowheads="1"/>
            </p:cNvSpPr>
            <p:nvPr/>
          </p:nvSpPr>
          <p:spPr bwMode="auto">
            <a:xfrm>
              <a:off x="3648" y="1296"/>
              <a:ext cx="2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chemeClr val="accent1"/>
                  </a:solidFill>
                  <a:latin typeface="Calibri" pitchFamily="34" charset="0"/>
                </a:rPr>
                <a:t>4</a:t>
              </a:r>
            </a:p>
          </p:txBody>
        </p:sp>
        <p:sp>
          <p:nvSpPr>
            <p:cNvPr id="16408" name="Text Box 249"/>
            <p:cNvSpPr txBox="1">
              <a:spLocks noChangeArrowheads="1"/>
            </p:cNvSpPr>
            <p:nvPr/>
          </p:nvSpPr>
          <p:spPr bwMode="auto">
            <a:xfrm>
              <a:off x="3456" y="1296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b="1">
                  <a:solidFill>
                    <a:schemeClr val="accent1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16409" name="Text Box 250"/>
            <p:cNvSpPr txBox="1">
              <a:spLocks noChangeArrowheads="1"/>
            </p:cNvSpPr>
            <p:nvPr/>
          </p:nvSpPr>
          <p:spPr bwMode="auto">
            <a:xfrm>
              <a:off x="3264" y="1296"/>
              <a:ext cx="2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chemeClr val="accent1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16410" name="Text Box 251"/>
            <p:cNvSpPr txBox="1">
              <a:spLocks noChangeArrowheads="1"/>
            </p:cNvSpPr>
            <p:nvPr/>
          </p:nvSpPr>
          <p:spPr bwMode="auto">
            <a:xfrm>
              <a:off x="3024" y="1296"/>
              <a:ext cx="2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chemeClr val="accent1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16411" name="Text Box 252"/>
            <p:cNvSpPr txBox="1">
              <a:spLocks noChangeArrowheads="1"/>
            </p:cNvSpPr>
            <p:nvPr/>
          </p:nvSpPr>
          <p:spPr bwMode="auto">
            <a:xfrm>
              <a:off x="4176" y="1296"/>
              <a:ext cx="2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chemeClr val="accent1"/>
                  </a:solidFill>
                  <a:latin typeface="Calibri" pitchFamily="34" charset="0"/>
                </a:rPr>
                <a:t>7</a:t>
              </a:r>
            </a:p>
          </p:txBody>
        </p:sp>
        <p:sp>
          <p:nvSpPr>
            <p:cNvPr id="16412" name="Text Box 253"/>
            <p:cNvSpPr txBox="1">
              <a:spLocks noChangeArrowheads="1"/>
            </p:cNvSpPr>
            <p:nvPr/>
          </p:nvSpPr>
          <p:spPr bwMode="auto">
            <a:xfrm>
              <a:off x="4368" y="1296"/>
              <a:ext cx="1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chemeClr val="accent1"/>
                  </a:solidFill>
                  <a:latin typeface="Calibri" pitchFamily="34" charset="0"/>
                </a:rPr>
                <a:t>8</a:t>
              </a:r>
            </a:p>
          </p:txBody>
        </p:sp>
        <p:sp>
          <p:nvSpPr>
            <p:cNvPr id="16413" name="Text Box 254"/>
            <p:cNvSpPr txBox="1">
              <a:spLocks noChangeArrowheads="1"/>
            </p:cNvSpPr>
            <p:nvPr/>
          </p:nvSpPr>
          <p:spPr bwMode="auto">
            <a:xfrm>
              <a:off x="4560" y="1296"/>
              <a:ext cx="2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chemeClr val="accent1"/>
                  </a:solidFill>
                  <a:latin typeface="Calibri" pitchFamily="34" charset="0"/>
                </a:rPr>
                <a:t>9</a:t>
              </a:r>
            </a:p>
          </p:txBody>
        </p:sp>
        <p:sp>
          <p:nvSpPr>
            <p:cNvPr id="16414" name="Text Box 255"/>
            <p:cNvSpPr txBox="1">
              <a:spLocks noChangeArrowheads="1"/>
            </p:cNvSpPr>
            <p:nvPr/>
          </p:nvSpPr>
          <p:spPr bwMode="auto">
            <a:xfrm>
              <a:off x="4704" y="1296"/>
              <a:ext cx="3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chemeClr val="accent1"/>
                  </a:solidFill>
                  <a:latin typeface="Calibri" pitchFamily="34" charset="0"/>
                </a:rPr>
                <a:t>10</a:t>
              </a:r>
            </a:p>
          </p:txBody>
        </p:sp>
        <p:sp>
          <p:nvSpPr>
            <p:cNvPr id="16415" name="Text Box 256"/>
            <p:cNvSpPr txBox="1">
              <a:spLocks noChangeArrowheads="1"/>
            </p:cNvSpPr>
            <p:nvPr/>
          </p:nvSpPr>
          <p:spPr bwMode="auto">
            <a:xfrm>
              <a:off x="4896" y="1344"/>
              <a:ext cx="3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chemeClr val="accent1"/>
                  </a:solidFill>
                  <a:latin typeface="Calibri" pitchFamily="34" charset="0"/>
                </a:rPr>
                <a:t>11</a:t>
              </a:r>
            </a:p>
          </p:txBody>
        </p:sp>
        <p:sp>
          <p:nvSpPr>
            <p:cNvPr id="16416" name="Text Box 257"/>
            <p:cNvSpPr txBox="1">
              <a:spLocks noChangeArrowheads="1"/>
            </p:cNvSpPr>
            <p:nvPr/>
          </p:nvSpPr>
          <p:spPr bwMode="auto">
            <a:xfrm>
              <a:off x="5088" y="1296"/>
              <a:ext cx="3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chemeClr val="accent1"/>
                  </a:solidFill>
                  <a:latin typeface="Calibri" pitchFamily="34" charset="0"/>
                </a:rPr>
                <a:t>12</a:t>
              </a:r>
            </a:p>
          </p:txBody>
        </p:sp>
      </p:grpSp>
      <p:sp>
        <p:nvSpPr>
          <p:cNvPr id="16400" name="Rectangle 310"/>
          <p:cNvSpPr>
            <a:spLocks noChangeArrowheads="1"/>
          </p:cNvSpPr>
          <p:nvPr/>
        </p:nvSpPr>
        <p:spPr bwMode="auto">
          <a:xfrm>
            <a:off x="4495800" y="1295400"/>
            <a:ext cx="4495800" cy="4572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Calibri" pitchFamily="34" charset="0"/>
              </a:rPr>
              <a:t>ЭКРАН</a:t>
            </a:r>
          </a:p>
        </p:txBody>
      </p:sp>
      <p:sp>
        <p:nvSpPr>
          <p:cNvPr id="148" name="Двойная стрелка влево/вверх 147"/>
          <p:cNvSpPr/>
          <p:nvPr/>
        </p:nvSpPr>
        <p:spPr>
          <a:xfrm>
            <a:off x="7072313" y="5072063"/>
            <a:ext cx="857250" cy="1279525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402" name="TextBox 148"/>
          <p:cNvSpPr txBox="1">
            <a:spLocks noChangeArrowheads="1"/>
          </p:cNvSpPr>
          <p:nvPr/>
        </p:nvSpPr>
        <p:spPr bwMode="auto">
          <a:xfrm>
            <a:off x="7143750" y="5929313"/>
            <a:ext cx="9286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3 ряд</a:t>
            </a:r>
          </a:p>
        </p:txBody>
      </p:sp>
      <p:sp>
        <p:nvSpPr>
          <p:cNvPr id="16403" name="TextBox 149"/>
          <p:cNvSpPr txBox="1">
            <a:spLocks noChangeArrowheads="1"/>
          </p:cNvSpPr>
          <p:nvPr/>
        </p:nvSpPr>
        <p:spPr bwMode="auto">
          <a:xfrm rot="-5400000">
            <a:off x="7150100" y="5351463"/>
            <a:ext cx="10715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10 место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Домашнее задание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Построить фигуру по заданным координатам</a:t>
            </a:r>
          </a:p>
          <a:p>
            <a:pPr marL="514350" indent="-514350">
              <a:buAutoNum type="arabicPeriod"/>
            </a:pPr>
            <a:r>
              <a:rPr lang="ru-RU" dirty="0" smtClean="0"/>
              <a:t>С</a:t>
            </a:r>
            <a:r>
              <a:rPr lang="ru-RU" dirty="0" smtClean="0"/>
              <a:t>оставить свою фигуру, записать её координаты и построить на координатной плоскости.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Спасибо за урок! </a:t>
            </a:r>
            <a:br>
              <a:rPr lang="ru-RU" dirty="0" smtClean="0"/>
            </a:br>
            <a:r>
              <a:rPr lang="ru-RU" dirty="0" smtClean="0"/>
              <a:t>До свидания.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214313" y="1428750"/>
            <a:ext cx="8472487" cy="4697413"/>
          </a:xfrm>
        </p:spPr>
        <p:txBody>
          <a:bodyPr/>
          <a:lstStyle/>
          <a:p>
            <a:pPr>
              <a:buFont typeface="Arial" charset="0"/>
              <a:buNone/>
            </a:pPr>
            <a:endParaRPr 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312972" y="406379"/>
            <a:ext cx="433580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</a:rPr>
              <a:t>Морской бой</a:t>
            </a:r>
          </a:p>
        </p:txBody>
      </p:sp>
      <p:pic>
        <p:nvPicPr>
          <p:cNvPr id="17412" name="Рисунок 149" descr="l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4500563"/>
            <a:ext cx="18669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Рисунок 150" descr="i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3" y="1785938"/>
            <a:ext cx="1905000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" descr="\\Worksrv\mmc4\ОБУХОВА ОЛЬГА ВИКТОРОВНА\tmb_otkritka-korabli_lodki_parusniki_2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75" y="3286125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Содержимое 2"/>
          <p:cNvSpPr txBox="1">
            <a:spLocks/>
          </p:cNvSpPr>
          <p:nvPr/>
        </p:nvSpPr>
        <p:spPr bwMode="auto">
          <a:xfrm>
            <a:off x="571500" y="1428750"/>
            <a:ext cx="8472488" cy="469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ru-RU" sz="3200">
              <a:latin typeface="Calibri" pitchFamily="34" charset="0"/>
            </a:endParaRPr>
          </a:p>
        </p:txBody>
      </p:sp>
      <p:grpSp>
        <p:nvGrpSpPr>
          <p:cNvPr id="2" name="Группа 201"/>
          <p:cNvGrpSpPr>
            <a:grpSpLocks/>
          </p:cNvGrpSpPr>
          <p:nvPr/>
        </p:nvGrpSpPr>
        <p:grpSpPr bwMode="auto">
          <a:xfrm>
            <a:off x="428625" y="1785938"/>
            <a:ext cx="3932238" cy="3932237"/>
            <a:chOff x="357158" y="1428736"/>
            <a:chExt cx="3931900" cy="3931900"/>
          </a:xfrm>
        </p:grpSpPr>
        <p:grpSp>
          <p:nvGrpSpPr>
            <p:cNvPr id="3" name="Группа 163"/>
            <p:cNvGrpSpPr>
              <a:grpSpLocks/>
            </p:cNvGrpSpPr>
            <p:nvPr/>
          </p:nvGrpSpPr>
          <p:grpSpPr bwMode="auto">
            <a:xfrm>
              <a:off x="714348" y="1785926"/>
              <a:ext cx="3574710" cy="3574710"/>
              <a:chOff x="714348" y="1785926"/>
              <a:chExt cx="3574710" cy="3574710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714315" y="1785892"/>
                <a:ext cx="360331" cy="3603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1071471" y="1785892"/>
                <a:ext cx="360332" cy="3603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1428629" y="1785892"/>
                <a:ext cx="360331" cy="3603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714315" y="2143049"/>
                <a:ext cx="360331" cy="3603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1071471" y="2143049"/>
                <a:ext cx="360332" cy="3603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" name="Прямоугольник 17"/>
              <p:cNvSpPr/>
              <p:nvPr/>
            </p:nvSpPr>
            <p:spPr>
              <a:xfrm>
                <a:off x="1428629" y="2143049"/>
                <a:ext cx="360331" cy="3603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5" name="Прямоугольник 24"/>
              <p:cNvSpPr/>
              <p:nvPr/>
            </p:nvSpPr>
            <p:spPr>
              <a:xfrm>
                <a:off x="714315" y="2500206"/>
                <a:ext cx="360331" cy="3603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1071471" y="2500206"/>
                <a:ext cx="360332" cy="360332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>
                <a:off x="1428629" y="2500206"/>
                <a:ext cx="360331" cy="360332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>
                <a:off x="714315" y="2857363"/>
                <a:ext cx="360331" cy="3603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9" name="Прямоугольник 28"/>
              <p:cNvSpPr/>
              <p:nvPr/>
            </p:nvSpPr>
            <p:spPr>
              <a:xfrm>
                <a:off x="1071471" y="2857363"/>
                <a:ext cx="360332" cy="3603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0" name="Прямоугольник 29"/>
              <p:cNvSpPr/>
              <p:nvPr/>
            </p:nvSpPr>
            <p:spPr>
              <a:xfrm>
                <a:off x="1428629" y="2857363"/>
                <a:ext cx="360331" cy="3603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1" name="Прямоугольник 30"/>
              <p:cNvSpPr/>
              <p:nvPr/>
            </p:nvSpPr>
            <p:spPr>
              <a:xfrm>
                <a:off x="714315" y="3214520"/>
                <a:ext cx="360331" cy="3603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2" name="Прямоугольник 31"/>
              <p:cNvSpPr/>
              <p:nvPr/>
            </p:nvSpPr>
            <p:spPr>
              <a:xfrm>
                <a:off x="1071471" y="3214520"/>
                <a:ext cx="360332" cy="360332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3" name="Прямоугольник 32"/>
              <p:cNvSpPr/>
              <p:nvPr/>
            </p:nvSpPr>
            <p:spPr>
              <a:xfrm>
                <a:off x="1428629" y="3214520"/>
                <a:ext cx="360331" cy="3603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>
                <a:off x="714315" y="3571677"/>
                <a:ext cx="360331" cy="3603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1071471" y="3571677"/>
                <a:ext cx="360332" cy="3603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6" name="Прямоугольник 35"/>
              <p:cNvSpPr/>
              <p:nvPr/>
            </p:nvSpPr>
            <p:spPr>
              <a:xfrm>
                <a:off x="1428629" y="3571677"/>
                <a:ext cx="360331" cy="3603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7" name="Прямоугольник 36"/>
              <p:cNvSpPr/>
              <p:nvPr/>
            </p:nvSpPr>
            <p:spPr>
              <a:xfrm>
                <a:off x="714315" y="3928834"/>
                <a:ext cx="360331" cy="3603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8" name="Прямоугольник 37"/>
              <p:cNvSpPr/>
              <p:nvPr/>
            </p:nvSpPr>
            <p:spPr>
              <a:xfrm>
                <a:off x="1071471" y="3928834"/>
                <a:ext cx="360332" cy="3603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9" name="Прямоугольник 38"/>
              <p:cNvSpPr/>
              <p:nvPr/>
            </p:nvSpPr>
            <p:spPr>
              <a:xfrm>
                <a:off x="1428629" y="3928834"/>
                <a:ext cx="360331" cy="3603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0" name="Прямоугольник 39"/>
              <p:cNvSpPr/>
              <p:nvPr/>
            </p:nvSpPr>
            <p:spPr>
              <a:xfrm>
                <a:off x="714315" y="4285991"/>
                <a:ext cx="360331" cy="3603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1" name="Прямоугольник 40"/>
              <p:cNvSpPr/>
              <p:nvPr/>
            </p:nvSpPr>
            <p:spPr>
              <a:xfrm>
                <a:off x="1071471" y="4285991"/>
                <a:ext cx="360332" cy="3603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2" name="Прямоугольник 41"/>
              <p:cNvSpPr/>
              <p:nvPr/>
            </p:nvSpPr>
            <p:spPr>
              <a:xfrm>
                <a:off x="1428629" y="4285991"/>
                <a:ext cx="360331" cy="3603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714315" y="4643147"/>
                <a:ext cx="360331" cy="3603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1071471" y="4643147"/>
                <a:ext cx="360332" cy="360332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1428629" y="4643147"/>
                <a:ext cx="360331" cy="360332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714315" y="5000305"/>
                <a:ext cx="360331" cy="3603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1071471" y="5000305"/>
                <a:ext cx="360332" cy="3603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1428629" y="5000305"/>
                <a:ext cx="360331" cy="3603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0" name="Прямоугольник 79"/>
              <p:cNvSpPr/>
              <p:nvPr/>
            </p:nvSpPr>
            <p:spPr>
              <a:xfrm>
                <a:off x="1785785" y="1785892"/>
                <a:ext cx="360332" cy="3603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1" name="Прямоугольник 80"/>
              <p:cNvSpPr/>
              <p:nvPr/>
            </p:nvSpPr>
            <p:spPr>
              <a:xfrm>
                <a:off x="2142942" y="1785892"/>
                <a:ext cx="360331" cy="3603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2" name="Прямоугольник 81"/>
              <p:cNvSpPr/>
              <p:nvPr/>
            </p:nvSpPr>
            <p:spPr>
              <a:xfrm>
                <a:off x="2500099" y="1785892"/>
                <a:ext cx="360332" cy="3603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3" name="Прямоугольник 82"/>
              <p:cNvSpPr/>
              <p:nvPr/>
            </p:nvSpPr>
            <p:spPr>
              <a:xfrm>
                <a:off x="1785785" y="2143049"/>
                <a:ext cx="360332" cy="3603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4" name="Прямоугольник 83"/>
              <p:cNvSpPr/>
              <p:nvPr/>
            </p:nvSpPr>
            <p:spPr>
              <a:xfrm>
                <a:off x="2142942" y="2143049"/>
                <a:ext cx="360331" cy="3603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5" name="Прямоугольник 84"/>
              <p:cNvSpPr/>
              <p:nvPr/>
            </p:nvSpPr>
            <p:spPr>
              <a:xfrm>
                <a:off x="2500099" y="2143049"/>
                <a:ext cx="360332" cy="3603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6" name="Прямоугольник 85"/>
              <p:cNvSpPr/>
              <p:nvPr/>
            </p:nvSpPr>
            <p:spPr>
              <a:xfrm>
                <a:off x="1785785" y="2500206"/>
                <a:ext cx="360332" cy="360332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7" name="Прямоугольник 86"/>
              <p:cNvSpPr/>
              <p:nvPr/>
            </p:nvSpPr>
            <p:spPr>
              <a:xfrm>
                <a:off x="2142942" y="2500206"/>
                <a:ext cx="360331" cy="3603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8" name="Прямоугольник 87"/>
              <p:cNvSpPr/>
              <p:nvPr/>
            </p:nvSpPr>
            <p:spPr>
              <a:xfrm>
                <a:off x="2500099" y="2500206"/>
                <a:ext cx="360332" cy="3603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9" name="Прямоугольник 88"/>
              <p:cNvSpPr/>
              <p:nvPr/>
            </p:nvSpPr>
            <p:spPr>
              <a:xfrm>
                <a:off x="1785785" y="2857363"/>
                <a:ext cx="360332" cy="3603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0" name="Прямоугольник 89"/>
              <p:cNvSpPr/>
              <p:nvPr/>
            </p:nvSpPr>
            <p:spPr>
              <a:xfrm>
                <a:off x="2142942" y="2857363"/>
                <a:ext cx="360331" cy="3603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1" name="Прямоугольник 90"/>
              <p:cNvSpPr/>
              <p:nvPr/>
            </p:nvSpPr>
            <p:spPr>
              <a:xfrm>
                <a:off x="2500099" y="2857363"/>
                <a:ext cx="360332" cy="3603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2" name="Прямоугольник 91"/>
              <p:cNvSpPr/>
              <p:nvPr/>
            </p:nvSpPr>
            <p:spPr>
              <a:xfrm>
                <a:off x="1785785" y="3214520"/>
                <a:ext cx="360332" cy="3603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3" name="Прямоугольник 92"/>
              <p:cNvSpPr/>
              <p:nvPr/>
            </p:nvSpPr>
            <p:spPr>
              <a:xfrm>
                <a:off x="2142942" y="3214520"/>
                <a:ext cx="360331" cy="3603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4" name="Прямоугольник 93"/>
              <p:cNvSpPr/>
              <p:nvPr/>
            </p:nvSpPr>
            <p:spPr>
              <a:xfrm>
                <a:off x="2500099" y="3214520"/>
                <a:ext cx="360332" cy="3603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5" name="Прямоугольник 94"/>
              <p:cNvSpPr/>
              <p:nvPr/>
            </p:nvSpPr>
            <p:spPr>
              <a:xfrm>
                <a:off x="1785785" y="3571677"/>
                <a:ext cx="360332" cy="360331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6" name="Прямоугольник 95"/>
              <p:cNvSpPr/>
              <p:nvPr/>
            </p:nvSpPr>
            <p:spPr>
              <a:xfrm>
                <a:off x="2142942" y="3571677"/>
                <a:ext cx="360331" cy="360331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7" name="Прямоугольник 96"/>
              <p:cNvSpPr/>
              <p:nvPr/>
            </p:nvSpPr>
            <p:spPr>
              <a:xfrm>
                <a:off x="2500099" y="3571677"/>
                <a:ext cx="360332" cy="3603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8" name="Прямоугольник 97"/>
              <p:cNvSpPr/>
              <p:nvPr/>
            </p:nvSpPr>
            <p:spPr>
              <a:xfrm>
                <a:off x="1785785" y="3928834"/>
                <a:ext cx="360332" cy="3603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9" name="Прямоугольник 98"/>
              <p:cNvSpPr/>
              <p:nvPr/>
            </p:nvSpPr>
            <p:spPr>
              <a:xfrm>
                <a:off x="2142942" y="3928834"/>
                <a:ext cx="360331" cy="3603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0" name="Прямоугольник 99"/>
              <p:cNvSpPr/>
              <p:nvPr/>
            </p:nvSpPr>
            <p:spPr>
              <a:xfrm>
                <a:off x="2500099" y="3928834"/>
                <a:ext cx="360332" cy="3603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1" name="Прямоугольник 100"/>
              <p:cNvSpPr/>
              <p:nvPr/>
            </p:nvSpPr>
            <p:spPr>
              <a:xfrm>
                <a:off x="1785785" y="4285991"/>
                <a:ext cx="360332" cy="3603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2" name="Прямоугольник 101"/>
              <p:cNvSpPr/>
              <p:nvPr/>
            </p:nvSpPr>
            <p:spPr>
              <a:xfrm>
                <a:off x="2142942" y="4285991"/>
                <a:ext cx="360331" cy="360331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3" name="Прямоугольник 102"/>
              <p:cNvSpPr/>
              <p:nvPr/>
            </p:nvSpPr>
            <p:spPr>
              <a:xfrm>
                <a:off x="2500099" y="4285991"/>
                <a:ext cx="360332" cy="3603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4" name="Прямоугольник 103"/>
              <p:cNvSpPr/>
              <p:nvPr/>
            </p:nvSpPr>
            <p:spPr>
              <a:xfrm>
                <a:off x="1785785" y="4643147"/>
                <a:ext cx="360332" cy="3603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5" name="Прямоугольник 104"/>
              <p:cNvSpPr/>
              <p:nvPr/>
            </p:nvSpPr>
            <p:spPr>
              <a:xfrm>
                <a:off x="2142942" y="4643147"/>
                <a:ext cx="360331" cy="3603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6" name="Прямоугольник 105"/>
              <p:cNvSpPr/>
              <p:nvPr/>
            </p:nvSpPr>
            <p:spPr>
              <a:xfrm>
                <a:off x="2500099" y="4643147"/>
                <a:ext cx="360332" cy="3603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7" name="Прямоугольник 106"/>
              <p:cNvSpPr/>
              <p:nvPr/>
            </p:nvSpPr>
            <p:spPr>
              <a:xfrm>
                <a:off x="1785785" y="5000305"/>
                <a:ext cx="360332" cy="3603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8" name="Прямоугольник 107"/>
              <p:cNvSpPr/>
              <p:nvPr/>
            </p:nvSpPr>
            <p:spPr>
              <a:xfrm>
                <a:off x="2142942" y="5000305"/>
                <a:ext cx="360331" cy="3603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9" name="Прямоугольник 108"/>
              <p:cNvSpPr/>
              <p:nvPr/>
            </p:nvSpPr>
            <p:spPr>
              <a:xfrm>
                <a:off x="2500099" y="5000305"/>
                <a:ext cx="360332" cy="3603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0" name="Прямоугольник 109"/>
              <p:cNvSpPr/>
              <p:nvPr/>
            </p:nvSpPr>
            <p:spPr>
              <a:xfrm>
                <a:off x="2857256" y="1785892"/>
                <a:ext cx="360331" cy="3603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1" name="Прямоугольник 110"/>
              <p:cNvSpPr/>
              <p:nvPr/>
            </p:nvSpPr>
            <p:spPr>
              <a:xfrm>
                <a:off x="3214412" y="1785892"/>
                <a:ext cx="360332" cy="3603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2" name="Прямоугольник 111"/>
              <p:cNvSpPr/>
              <p:nvPr/>
            </p:nvSpPr>
            <p:spPr>
              <a:xfrm>
                <a:off x="3571570" y="1785892"/>
                <a:ext cx="360331" cy="3603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3" name="Прямоугольник 112"/>
              <p:cNvSpPr/>
              <p:nvPr/>
            </p:nvSpPr>
            <p:spPr>
              <a:xfrm>
                <a:off x="2857256" y="2143049"/>
                <a:ext cx="360331" cy="360331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4" name="Прямоугольник 113"/>
              <p:cNvSpPr/>
              <p:nvPr/>
            </p:nvSpPr>
            <p:spPr>
              <a:xfrm>
                <a:off x="3214412" y="2143049"/>
                <a:ext cx="360332" cy="3603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5" name="Прямоугольник 114"/>
              <p:cNvSpPr/>
              <p:nvPr/>
            </p:nvSpPr>
            <p:spPr>
              <a:xfrm>
                <a:off x="3571570" y="2143049"/>
                <a:ext cx="360331" cy="3603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6" name="Прямоугольник 115"/>
              <p:cNvSpPr/>
              <p:nvPr/>
            </p:nvSpPr>
            <p:spPr>
              <a:xfrm>
                <a:off x="2857256" y="2500206"/>
                <a:ext cx="360331" cy="360332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7" name="Прямоугольник 116"/>
              <p:cNvSpPr/>
              <p:nvPr/>
            </p:nvSpPr>
            <p:spPr>
              <a:xfrm>
                <a:off x="3214412" y="2500206"/>
                <a:ext cx="360332" cy="3603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8" name="Прямоугольник 117"/>
              <p:cNvSpPr/>
              <p:nvPr/>
            </p:nvSpPr>
            <p:spPr>
              <a:xfrm>
                <a:off x="3571570" y="2500206"/>
                <a:ext cx="360331" cy="3603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9" name="Прямоугольник 118"/>
              <p:cNvSpPr/>
              <p:nvPr/>
            </p:nvSpPr>
            <p:spPr>
              <a:xfrm>
                <a:off x="2857256" y="2857363"/>
                <a:ext cx="360331" cy="3603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0" name="Прямоугольник 119"/>
              <p:cNvSpPr/>
              <p:nvPr/>
            </p:nvSpPr>
            <p:spPr>
              <a:xfrm>
                <a:off x="3214412" y="2857363"/>
                <a:ext cx="360332" cy="3603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1" name="Прямоугольник 120"/>
              <p:cNvSpPr/>
              <p:nvPr/>
            </p:nvSpPr>
            <p:spPr>
              <a:xfrm>
                <a:off x="3571570" y="2857363"/>
                <a:ext cx="360331" cy="360331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2" name="Прямоугольник 121"/>
              <p:cNvSpPr/>
              <p:nvPr/>
            </p:nvSpPr>
            <p:spPr>
              <a:xfrm>
                <a:off x="2857256" y="3214520"/>
                <a:ext cx="360331" cy="360332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3" name="Прямоугольник 122"/>
              <p:cNvSpPr/>
              <p:nvPr/>
            </p:nvSpPr>
            <p:spPr>
              <a:xfrm>
                <a:off x="3214412" y="3214520"/>
                <a:ext cx="360332" cy="3603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4" name="Прямоугольник 123"/>
              <p:cNvSpPr/>
              <p:nvPr/>
            </p:nvSpPr>
            <p:spPr>
              <a:xfrm>
                <a:off x="3571570" y="3214520"/>
                <a:ext cx="360331" cy="360332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5" name="Прямоугольник 124"/>
              <p:cNvSpPr/>
              <p:nvPr/>
            </p:nvSpPr>
            <p:spPr>
              <a:xfrm>
                <a:off x="2857256" y="3571677"/>
                <a:ext cx="360331" cy="3603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6" name="Прямоугольник 125"/>
              <p:cNvSpPr/>
              <p:nvPr/>
            </p:nvSpPr>
            <p:spPr>
              <a:xfrm>
                <a:off x="3214412" y="3571677"/>
                <a:ext cx="360332" cy="3603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7" name="Прямоугольник 126"/>
              <p:cNvSpPr/>
              <p:nvPr/>
            </p:nvSpPr>
            <p:spPr>
              <a:xfrm>
                <a:off x="3571570" y="3571677"/>
                <a:ext cx="360331" cy="360331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8" name="Прямоугольник 127"/>
              <p:cNvSpPr/>
              <p:nvPr/>
            </p:nvSpPr>
            <p:spPr>
              <a:xfrm>
                <a:off x="2857256" y="3928834"/>
                <a:ext cx="360331" cy="3603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9" name="Прямоугольник 128"/>
              <p:cNvSpPr/>
              <p:nvPr/>
            </p:nvSpPr>
            <p:spPr>
              <a:xfrm>
                <a:off x="3214412" y="3928834"/>
                <a:ext cx="360332" cy="3603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0" name="Прямоугольник 129"/>
              <p:cNvSpPr/>
              <p:nvPr/>
            </p:nvSpPr>
            <p:spPr>
              <a:xfrm>
                <a:off x="3571570" y="3928834"/>
                <a:ext cx="360331" cy="360332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1" name="Прямоугольник 130"/>
              <p:cNvSpPr/>
              <p:nvPr/>
            </p:nvSpPr>
            <p:spPr>
              <a:xfrm>
                <a:off x="2857256" y="4285991"/>
                <a:ext cx="360331" cy="360331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2" name="Прямоугольник 131"/>
              <p:cNvSpPr/>
              <p:nvPr/>
            </p:nvSpPr>
            <p:spPr>
              <a:xfrm>
                <a:off x="3214412" y="4285991"/>
                <a:ext cx="360332" cy="3603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3" name="Прямоугольник 132"/>
              <p:cNvSpPr/>
              <p:nvPr/>
            </p:nvSpPr>
            <p:spPr>
              <a:xfrm>
                <a:off x="3571570" y="4285991"/>
                <a:ext cx="360331" cy="3603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4" name="Прямоугольник 133"/>
              <p:cNvSpPr/>
              <p:nvPr/>
            </p:nvSpPr>
            <p:spPr>
              <a:xfrm>
                <a:off x="2857256" y="4643147"/>
                <a:ext cx="360331" cy="360332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5" name="Прямоугольник 134"/>
              <p:cNvSpPr/>
              <p:nvPr/>
            </p:nvSpPr>
            <p:spPr>
              <a:xfrm>
                <a:off x="3214412" y="4643147"/>
                <a:ext cx="360332" cy="360332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6" name="Прямоугольник 135"/>
              <p:cNvSpPr/>
              <p:nvPr/>
            </p:nvSpPr>
            <p:spPr>
              <a:xfrm>
                <a:off x="3571570" y="4643147"/>
                <a:ext cx="360331" cy="3603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7" name="Прямоугольник 136"/>
              <p:cNvSpPr/>
              <p:nvPr/>
            </p:nvSpPr>
            <p:spPr>
              <a:xfrm>
                <a:off x="2857256" y="5000305"/>
                <a:ext cx="360331" cy="3603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8" name="Прямоугольник 137"/>
              <p:cNvSpPr/>
              <p:nvPr/>
            </p:nvSpPr>
            <p:spPr>
              <a:xfrm>
                <a:off x="3214412" y="5000305"/>
                <a:ext cx="360332" cy="3603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9" name="Прямоугольник 138"/>
              <p:cNvSpPr/>
              <p:nvPr/>
            </p:nvSpPr>
            <p:spPr>
              <a:xfrm>
                <a:off x="3571570" y="5000305"/>
                <a:ext cx="360331" cy="3603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0" name="Прямоугольник 139"/>
              <p:cNvSpPr/>
              <p:nvPr/>
            </p:nvSpPr>
            <p:spPr>
              <a:xfrm>
                <a:off x="3928726" y="1785892"/>
                <a:ext cx="360332" cy="360332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1" name="Прямоугольник 140"/>
              <p:cNvSpPr/>
              <p:nvPr/>
            </p:nvSpPr>
            <p:spPr>
              <a:xfrm>
                <a:off x="3928726" y="2143049"/>
                <a:ext cx="360332" cy="3603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2" name="Прямоугольник 141"/>
              <p:cNvSpPr/>
              <p:nvPr/>
            </p:nvSpPr>
            <p:spPr>
              <a:xfrm>
                <a:off x="3928726" y="2500206"/>
                <a:ext cx="360332" cy="3603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3" name="Прямоугольник 142"/>
              <p:cNvSpPr/>
              <p:nvPr/>
            </p:nvSpPr>
            <p:spPr>
              <a:xfrm>
                <a:off x="3928726" y="2857363"/>
                <a:ext cx="360332" cy="3603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4" name="Прямоугольник 143"/>
              <p:cNvSpPr/>
              <p:nvPr/>
            </p:nvSpPr>
            <p:spPr>
              <a:xfrm>
                <a:off x="3928726" y="3214520"/>
                <a:ext cx="360332" cy="3603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5" name="Прямоугольник 144"/>
              <p:cNvSpPr/>
              <p:nvPr/>
            </p:nvSpPr>
            <p:spPr>
              <a:xfrm>
                <a:off x="3928726" y="3571677"/>
                <a:ext cx="360332" cy="3603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6" name="Прямоугольник 145"/>
              <p:cNvSpPr/>
              <p:nvPr/>
            </p:nvSpPr>
            <p:spPr>
              <a:xfrm>
                <a:off x="3928726" y="3928834"/>
                <a:ext cx="360332" cy="3603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7" name="Прямоугольник 146"/>
              <p:cNvSpPr/>
              <p:nvPr/>
            </p:nvSpPr>
            <p:spPr>
              <a:xfrm>
                <a:off x="3928726" y="4285991"/>
                <a:ext cx="360332" cy="3603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8" name="Прямоугольник 147"/>
              <p:cNvSpPr/>
              <p:nvPr/>
            </p:nvSpPr>
            <p:spPr>
              <a:xfrm>
                <a:off x="3928726" y="4643147"/>
                <a:ext cx="360332" cy="3603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9" name="Прямоугольник 148"/>
              <p:cNvSpPr/>
              <p:nvPr/>
            </p:nvSpPr>
            <p:spPr>
              <a:xfrm>
                <a:off x="3928726" y="5000305"/>
                <a:ext cx="360332" cy="3603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3" name="Умножение 152"/>
              <p:cNvSpPr/>
              <p:nvPr/>
            </p:nvSpPr>
            <p:spPr>
              <a:xfrm>
                <a:off x="1071471" y="2500206"/>
                <a:ext cx="323822" cy="323822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4" name="Умножение 153"/>
              <p:cNvSpPr/>
              <p:nvPr/>
            </p:nvSpPr>
            <p:spPr>
              <a:xfrm>
                <a:off x="1428629" y="2500206"/>
                <a:ext cx="323822" cy="323822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5" name="Умножение 154"/>
              <p:cNvSpPr/>
              <p:nvPr/>
            </p:nvSpPr>
            <p:spPr>
              <a:xfrm>
                <a:off x="1785785" y="2500206"/>
                <a:ext cx="323822" cy="323822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6" name="Умножение 155"/>
              <p:cNvSpPr/>
              <p:nvPr/>
            </p:nvSpPr>
            <p:spPr>
              <a:xfrm>
                <a:off x="2857256" y="3214520"/>
                <a:ext cx="323822" cy="323822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7" name="Умножение 156"/>
              <p:cNvSpPr/>
              <p:nvPr/>
            </p:nvSpPr>
            <p:spPr>
              <a:xfrm>
                <a:off x="3571570" y="3214520"/>
                <a:ext cx="323822" cy="323822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8" name="Овал 157"/>
              <p:cNvSpPr/>
              <p:nvPr/>
            </p:nvSpPr>
            <p:spPr>
              <a:xfrm>
                <a:off x="3357275" y="3357382"/>
                <a:ext cx="107941" cy="107941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9" name="Овал 158"/>
              <p:cNvSpPr/>
              <p:nvPr/>
            </p:nvSpPr>
            <p:spPr>
              <a:xfrm>
                <a:off x="2642961" y="3357382"/>
                <a:ext cx="107941" cy="107941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60" name="Овал 159"/>
              <p:cNvSpPr/>
              <p:nvPr/>
            </p:nvSpPr>
            <p:spPr>
              <a:xfrm>
                <a:off x="3000119" y="3714540"/>
                <a:ext cx="107941" cy="107941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61" name="Овал 160"/>
              <p:cNvSpPr/>
              <p:nvPr/>
            </p:nvSpPr>
            <p:spPr>
              <a:xfrm>
                <a:off x="1285766" y="3000226"/>
                <a:ext cx="107941" cy="107941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62" name="Овал 161"/>
              <p:cNvSpPr/>
              <p:nvPr/>
            </p:nvSpPr>
            <p:spPr>
              <a:xfrm>
                <a:off x="1214334" y="4071696"/>
                <a:ext cx="107941" cy="107941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166" name="Прямоугольник 165"/>
            <p:cNvSpPr/>
            <p:nvPr/>
          </p:nvSpPr>
          <p:spPr>
            <a:xfrm>
              <a:off x="714315" y="1428736"/>
              <a:ext cx="360331" cy="3603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/>
                  </a:solidFill>
                </a:rPr>
                <a:t>А</a:t>
              </a:r>
            </a:p>
          </p:txBody>
        </p:sp>
        <p:sp>
          <p:nvSpPr>
            <p:cNvPr id="169" name="Прямоугольник 168"/>
            <p:cNvSpPr/>
            <p:nvPr/>
          </p:nvSpPr>
          <p:spPr>
            <a:xfrm>
              <a:off x="1071472" y="1428736"/>
              <a:ext cx="360332" cy="3603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/>
                  </a:solidFill>
                </a:rPr>
                <a:t>Б</a:t>
              </a:r>
            </a:p>
          </p:txBody>
        </p:sp>
        <p:sp>
          <p:nvSpPr>
            <p:cNvPr id="170" name="Прямоугольник 169"/>
            <p:cNvSpPr/>
            <p:nvPr/>
          </p:nvSpPr>
          <p:spPr>
            <a:xfrm>
              <a:off x="1428629" y="1428736"/>
              <a:ext cx="360331" cy="3603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/>
                  </a:solidFill>
                </a:rPr>
                <a:t>В</a:t>
              </a:r>
            </a:p>
          </p:txBody>
        </p:sp>
        <p:sp>
          <p:nvSpPr>
            <p:cNvPr id="171" name="Прямоугольник 170"/>
            <p:cNvSpPr/>
            <p:nvPr/>
          </p:nvSpPr>
          <p:spPr>
            <a:xfrm>
              <a:off x="1785785" y="1428736"/>
              <a:ext cx="360332" cy="3603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/>
                  </a:solidFill>
                </a:rPr>
                <a:t>Г</a:t>
              </a:r>
            </a:p>
          </p:txBody>
        </p:sp>
        <p:sp>
          <p:nvSpPr>
            <p:cNvPr id="180" name="Прямоугольник 179"/>
            <p:cNvSpPr/>
            <p:nvPr/>
          </p:nvSpPr>
          <p:spPr>
            <a:xfrm>
              <a:off x="2142942" y="1428736"/>
              <a:ext cx="360331" cy="3603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/>
                  </a:solidFill>
                </a:rPr>
                <a:t>Д</a:t>
              </a:r>
            </a:p>
          </p:txBody>
        </p:sp>
        <p:sp>
          <p:nvSpPr>
            <p:cNvPr id="181" name="Прямоугольник 180"/>
            <p:cNvSpPr/>
            <p:nvPr/>
          </p:nvSpPr>
          <p:spPr>
            <a:xfrm>
              <a:off x="2500099" y="1428736"/>
              <a:ext cx="360332" cy="3603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/>
                  </a:solidFill>
                </a:rPr>
                <a:t>Е</a:t>
              </a:r>
            </a:p>
          </p:txBody>
        </p:sp>
        <p:sp>
          <p:nvSpPr>
            <p:cNvPr id="182" name="Прямоугольник 181"/>
            <p:cNvSpPr/>
            <p:nvPr/>
          </p:nvSpPr>
          <p:spPr>
            <a:xfrm>
              <a:off x="2857256" y="1428736"/>
              <a:ext cx="360331" cy="3603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/>
                  </a:solidFill>
                </a:rPr>
                <a:t>Ж</a:t>
              </a:r>
            </a:p>
          </p:txBody>
        </p:sp>
        <p:sp>
          <p:nvSpPr>
            <p:cNvPr id="183" name="Прямоугольник 182"/>
            <p:cNvSpPr/>
            <p:nvPr/>
          </p:nvSpPr>
          <p:spPr>
            <a:xfrm>
              <a:off x="3214412" y="1428736"/>
              <a:ext cx="360332" cy="3603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/>
                  </a:solidFill>
                </a:rPr>
                <a:t>З</a:t>
              </a:r>
            </a:p>
          </p:txBody>
        </p:sp>
        <p:sp>
          <p:nvSpPr>
            <p:cNvPr id="187" name="Прямоугольник 186"/>
            <p:cNvSpPr/>
            <p:nvPr/>
          </p:nvSpPr>
          <p:spPr>
            <a:xfrm>
              <a:off x="3571570" y="1428736"/>
              <a:ext cx="360331" cy="3603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/>
                  </a:solidFill>
                </a:rPr>
                <a:t>И</a:t>
              </a:r>
            </a:p>
          </p:txBody>
        </p:sp>
        <p:sp>
          <p:nvSpPr>
            <p:cNvPr id="188" name="Прямоугольник 187"/>
            <p:cNvSpPr/>
            <p:nvPr/>
          </p:nvSpPr>
          <p:spPr>
            <a:xfrm>
              <a:off x="3928726" y="1428736"/>
              <a:ext cx="360332" cy="3603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/>
                  </a:solidFill>
                </a:rPr>
                <a:t>К</a:t>
              </a:r>
            </a:p>
          </p:txBody>
        </p:sp>
        <p:grpSp>
          <p:nvGrpSpPr>
            <p:cNvPr id="5" name="Группа 200"/>
            <p:cNvGrpSpPr>
              <a:grpSpLocks/>
            </p:cNvGrpSpPr>
            <p:nvPr/>
          </p:nvGrpSpPr>
          <p:grpSpPr bwMode="auto">
            <a:xfrm rot="-5400000">
              <a:off x="-1250197" y="3393281"/>
              <a:ext cx="3574710" cy="360000"/>
              <a:chOff x="785786" y="5572140"/>
              <a:chExt cx="3574710" cy="360000"/>
            </a:xfrm>
          </p:grpSpPr>
          <p:sp>
            <p:nvSpPr>
              <p:cNvPr id="189" name="Прямоугольник 188"/>
              <p:cNvSpPr/>
              <p:nvPr/>
            </p:nvSpPr>
            <p:spPr>
              <a:xfrm rot="5400000">
                <a:off x="787373" y="5570553"/>
                <a:ext cx="360331" cy="3603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200" b="1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  <p:sp>
            <p:nvSpPr>
              <p:cNvPr id="190" name="Прямоугольник 189"/>
              <p:cNvSpPr/>
              <p:nvPr/>
            </p:nvSpPr>
            <p:spPr>
              <a:xfrm rot="5400000">
                <a:off x="1144529" y="5572141"/>
                <a:ext cx="360332" cy="3603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200" b="1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191" name="Прямоугольник 190"/>
              <p:cNvSpPr/>
              <p:nvPr/>
            </p:nvSpPr>
            <p:spPr>
              <a:xfrm rot="5400000">
                <a:off x="1501686" y="5572140"/>
                <a:ext cx="360332" cy="3603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200" b="1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192" name="Прямоугольник 191"/>
              <p:cNvSpPr/>
              <p:nvPr/>
            </p:nvSpPr>
            <p:spPr>
              <a:xfrm rot="5400000">
                <a:off x="1858843" y="5572141"/>
                <a:ext cx="360332" cy="3603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200" b="1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193" name="Прямоугольник 192"/>
              <p:cNvSpPr/>
              <p:nvPr/>
            </p:nvSpPr>
            <p:spPr>
              <a:xfrm rot="5400000">
                <a:off x="2216000" y="5572140"/>
                <a:ext cx="360332" cy="3603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200" b="1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194" name="Прямоугольник 193"/>
              <p:cNvSpPr/>
              <p:nvPr/>
            </p:nvSpPr>
            <p:spPr>
              <a:xfrm rot="5400000">
                <a:off x="2573157" y="5572141"/>
                <a:ext cx="360332" cy="3603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400" b="1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195" name="Прямоугольник 194"/>
              <p:cNvSpPr/>
              <p:nvPr/>
            </p:nvSpPr>
            <p:spPr>
              <a:xfrm rot="5400000">
                <a:off x="2930314" y="5572140"/>
                <a:ext cx="360332" cy="3603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200" b="1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196" name="Прямоугольник 195"/>
              <p:cNvSpPr/>
              <p:nvPr/>
            </p:nvSpPr>
            <p:spPr>
              <a:xfrm rot="5400000">
                <a:off x="3287471" y="5572141"/>
                <a:ext cx="360332" cy="3603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200" b="1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97" name="Прямоугольник 196"/>
              <p:cNvSpPr/>
              <p:nvPr/>
            </p:nvSpPr>
            <p:spPr>
              <a:xfrm rot="5400000">
                <a:off x="3644628" y="5572140"/>
                <a:ext cx="360332" cy="3603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200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98" name="Прямоугольник 197"/>
              <p:cNvSpPr/>
              <p:nvPr/>
            </p:nvSpPr>
            <p:spPr>
              <a:xfrm rot="5400000">
                <a:off x="4001785" y="5572141"/>
                <a:ext cx="360332" cy="3603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200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</p:grpSp>
      </p:grpSp>
      <p:sp>
        <p:nvSpPr>
          <p:cNvPr id="17417" name="TextBox 202"/>
          <p:cNvSpPr txBox="1">
            <a:spLocks noChangeArrowheads="1"/>
          </p:cNvSpPr>
          <p:nvPr/>
        </p:nvSpPr>
        <p:spPr bwMode="auto">
          <a:xfrm>
            <a:off x="1785938" y="5786438"/>
            <a:ext cx="569912" cy="3698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Arial Black" pitchFamily="34" charset="0"/>
              </a:rPr>
              <a:t>Г 5</a:t>
            </a:r>
          </a:p>
        </p:txBody>
      </p:sp>
      <p:cxnSp>
        <p:nvCxnSpPr>
          <p:cNvPr id="206" name="Прямая со стрелкой 205"/>
          <p:cNvCxnSpPr/>
          <p:nvPr/>
        </p:nvCxnSpPr>
        <p:spPr>
          <a:xfrm>
            <a:off x="714375" y="3786188"/>
            <a:ext cx="1285875" cy="1587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Прямая со стрелкой 210"/>
          <p:cNvCxnSpPr/>
          <p:nvPr/>
        </p:nvCxnSpPr>
        <p:spPr>
          <a:xfrm rot="5400000">
            <a:off x="1179513" y="2892425"/>
            <a:ext cx="1785938" cy="1587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  <p:bldP spid="174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ahoma" pitchFamily="34" charset="0"/>
              </a:rPr>
              <a:t>Шахматы</a:t>
            </a:r>
          </a:p>
        </p:txBody>
      </p:sp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71612"/>
            <a:ext cx="6783388" cy="4525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492500" y="5516563"/>
            <a:ext cx="374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f6</a:t>
            </a:r>
            <a:endParaRPr lang="ru-RU"/>
          </a:p>
        </p:txBody>
      </p:sp>
      <p:cxnSp>
        <p:nvCxnSpPr>
          <p:cNvPr id="19462" name="AutoShape 6"/>
          <p:cNvCxnSpPr>
            <a:cxnSpLocks noChangeShapeType="1"/>
          </p:cNvCxnSpPr>
          <p:nvPr/>
        </p:nvCxnSpPr>
        <p:spPr bwMode="auto">
          <a:xfrm>
            <a:off x="1285852" y="5072074"/>
            <a:ext cx="423863" cy="111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4787900" y="5516563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d5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4F17B5-5A4A-479F-8D93-CC173E4F18A9}" type="slidenum">
              <a:rPr lang="ru-RU"/>
              <a:pPr>
                <a:defRPr/>
              </a:pPr>
              <a:t>5</a:t>
            </a:fld>
            <a:endParaRPr lang="ru-RU"/>
          </a:p>
        </p:txBody>
      </p:sp>
      <p:pic>
        <p:nvPicPr>
          <p:cNvPr id="20482" name="Picture 15" descr="010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0" y="214313"/>
            <a:ext cx="9144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С помощью координатной сетки летчики, моряки определяют местоположение объектов. </a:t>
            </a:r>
          </a:p>
        </p:txBody>
      </p:sp>
      <p:pic>
        <p:nvPicPr>
          <p:cNvPr id="9226" name="Picture 10" descr="TN00687_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91400" y="2667000"/>
            <a:ext cx="11874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11" descr="TN01308_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0" y="4419600"/>
            <a:ext cx="1190625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0" name="Picture 1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10.wav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381000" y="6172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2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16185E-6 L -0.59826 -0.11861 " pathEditMode="relative" rAng="0" ptsTypes="AA">
                                      <p:cBhvr>
                                        <p:cTn id="8" dur="15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-5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9.82659E-7 C 0.00382 -0.00532 0.0092 -0.00902 0.01267 -0.0148 C 0.01962 -0.02636 0.03004 -0.0407 0.04115 -0.0444 C 0.04913 -0.05156 0.05764 -0.05503 0.06667 -0.05919 C 0.06979 -0.06058 0.07292 -0.0622 0.07604 -0.06359 C 0.0776 -0.06428 0.0809 -0.06567 0.0809 -0.06567 C 0.08889 -0.07284 0.09757 -0.07422 0.10625 -0.07838 C 0.11424 -0.08232 0.11806 -0.08486 0.12691 -0.08671 C 0.13958 -0.09226 0.11962 -0.08393 0.14271 -0.0911 C 0.14601 -0.09203 0.15226 -0.09526 0.15226 -0.09526 C 0.19566 -0.09457 0.23906 -0.09457 0.28247 -0.09318 C 0.28403 -0.09318 0.28611 -0.09295 0.28715 -0.0911 C 0.29323 -0.07977 0.28733 -0.07399 0.2967 -0.06983 C 0.30243 -0.05919 0.30694 -0.06104 0.31736 -0.05919 C 0.31892 -0.05711 0.32135 -0.05573 0.32222 -0.05295 C 0.32431 -0.04694 0.32309 -0.03307 0.33004 -0.0296 C 0.33472 -0.02729 0.33958 -0.02682 0.34444 -0.02544 C 0.35642 -0.01364 0.3599 -0.01665 0.37778 -0.0148 C 0.50191 -0.0185 0.42552 -0.00648 0.46337 -0.02336 C 0.46441 -0.02474 0.4658 -0.0259 0.46667 -0.02752 C 0.46788 -0.0296 0.4684 -0.03214 0.46979 -0.03399 C 0.47899 -0.04648 0.49358 -0.05087 0.50625 -0.05087 " pathEditMode="relative" ptsTypes="fffffffffffffffffffffA">
                                      <p:cBhvr>
                                        <p:cTn id="10" dur="15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4" repeatCount="3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30"/>
                </p:tgtEl>
              </p:cMediaNode>
            </p:audio>
          </p:childTnLst>
        </p:cTn>
      </p:par>
    </p:tnLst>
    <p:bldLst>
      <p:bldP spid="92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Рисунок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90600"/>
            <a:ext cx="365601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214813" y="714375"/>
            <a:ext cx="4572000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Рене Декарт</a:t>
            </a:r>
            <a:r>
              <a:rPr lang="ru-RU" sz="2400" b="1">
                <a:latin typeface="Tahoma" pitchFamily="34" charset="0"/>
              </a:rPr>
              <a:t> – </a:t>
            </a:r>
          </a:p>
          <a:p>
            <a:r>
              <a:rPr lang="ru-RU" sz="2400" b="1">
                <a:latin typeface="Tahoma" pitchFamily="34" charset="0"/>
              </a:rPr>
              <a:t>французский философ, математик, </a:t>
            </a:r>
            <a:br>
              <a:rPr lang="ru-RU" sz="2400" b="1">
                <a:latin typeface="Tahoma" pitchFamily="34" charset="0"/>
              </a:rPr>
            </a:br>
            <a:r>
              <a:rPr lang="ru-RU" sz="2400" b="1">
                <a:latin typeface="Tahoma" pitchFamily="34" charset="0"/>
              </a:rPr>
              <a:t>             физик и физиолог</a:t>
            </a:r>
            <a:r>
              <a:rPr lang="ru-RU" sz="2400">
                <a:latin typeface="Tahoma" pitchFamily="34" charset="0"/>
              </a:rPr>
              <a:t>.</a:t>
            </a:r>
            <a:endParaRPr lang="ru-RU" sz="2400" b="1">
              <a:latin typeface="Tahoma" pitchFamily="34" charset="0"/>
            </a:endParaRPr>
          </a:p>
          <a:p>
            <a:r>
              <a:rPr lang="ru-RU" sz="2400" b="1">
                <a:latin typeface="Tahoma" pitchFamily="34" charset="0"/>
              </a:rPr>
              <a:t>                 (1596-1650).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214813" y="2714625"/>
            <a:ext cx="45720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D60093"/>
                </a:solidFill>
                <a:latin typeface="Tahoma" pitchFamily="34" charset="0"/>
              </a:rPr>
              <a:t>Автор координатной плоскости</a:t>
            </a:r>
            <a:r>
              <a:rPr lang="ru-RU" sz="3200" b="1">
                <a:solidFill>
                  <a:srgbClr val="0000FF"/>
                </a:solidFill>
                <a:latin typeface="Tahoma" pitchFamily="34" charset="0"/>
              </a:rPr>
              <a:t>, поэтому ее часто называют </a:t>
            </a:r>
            <a:r>
              <a:rPr lang="ru-RU" sz="3200" b="1">
                <a:solidFill>
                  <a:srgbClr val="D60093"/>
                </a:solidFill>
                <a:latin typeface="Tahoma" pitchFamily="34" charset="0"/>
              </a:rPr>
              <a:t>декартовой системой координат. </a:t>
            </a:r>
            <a:endParaRPr lang="ru-RU" sz="320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SAM_36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0914"/>
            <a:ext cx="9385219" cy="70389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FC2F56-72E6-46EA-9807-6D03A7E7E301}" type="slidenum">
              <a:rPr lang="ru-RU"/>
              <a:pPr>
                <a:defRPr/>
              </a:pPr>
              <a:t>8</a:t>
            </a:fld>
            <a:endParaRPr lang="ru-RU"/>
          </a:p>
        </p:txBody>
      </p:sp>
      <p:sp>
        <p:nvSpPr>
          <p:cNvPr id="143362" name="Line 2"/>
          <p:cNvSpPr>
            <a:spLocks noChangeShapeType="1"/>
          </p:cNvSpPr>
          <p:nvPr/>
        </p:nvSpPr>
        <p:spPr bwMode="auto">
          <a:xfrm flipV="1">
            <a:off x="4572000" y="0"/>
            <a:ext cx="0" cy="6858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363" name="Line 3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>
            <a:off x="3886200" y="228600"/>
            <a:ext cx="0" cy="6629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>
            <a:off x="381000" y="4114800"/>
            <a:ext cx="8458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>
            <a:off x="5257800" y="228600"/>
            <a:ext cx="0" cy="6629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>
            <a:off x="5943600" y="228600"/>
            <a:ext cx="0" cy="6629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>
            <a:off x="6629400" y="228600"/>
            <a:ext cx="0" cy="6629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>
            <a:off x="7315200" y="228600"/>
            <a:ext cx="0" cy="6629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>
            <a:off x="8686800" y="228600"/>
            <a:ext cx="0" cy="6629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>
            <a:off x="3200400" y="228600"/>
            <a:ext cx="0" cy="6629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65" name="Line 13"/>
          <p:cNvSpPr>
            <a:spLocks noChangeShapeType="1"/>
          </p:cNvSpPr>
          <p:nvPr/>
        </p:nvSpPr>
        <p:spPr bwMode="auto">
          <a:xfrm>
            <a:off x="2514600" y="228600"/>
            <a:ext cx="0" cy="6629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66" name="Line 14"/>
          <p:cNvSpPr>
            <a:spLocks noChangeShapeType="1"/>
          </p:cNvSpPr>
          <p:nvPr/>
        </p:nvSpPr>
        <p:spPr bwMode="auto">
          <a:xfrm>
            <a:off x="1828800" y="228600"/>
            <a:ext cx="0" cy="6629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67" name="Line 15"/>
          <p:cNvSpPr>
            <a:spLocks noChangeShapeType="1"/>
          </p:cNvSpPr>
          <p:nvPr/>
        </p:nvSpPr>
        <p:spPr bwMode="auto">
          <a:xfrm>
            <a:off x="1143000" y="228600"/>
            <a:ext cx="0" cy="6629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68" name="Line 16"/>
          <p:cNvSpPr>
            <a:spLocks noChangeShapeType="1"/>
          </p:cNvSpPr>
          <p:nvPr/>
        </p:nvSpPr>
        <p:spPr bwMode="auto">
          <a:xfrm>
            <a:off x="468313" y="228600"/>
            <a:ext cx="0" cy="6629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69" name="Line 17"/>
          <p:cNvSpPr>
            <a:spLocks noChangeShapeType="1"/>
          </p:cNvSpPr>
          <p:nvPr/>
        </p:nvSpPr>
        <p:spPr bwMode="auto">
          <a:xfrm>
            <a:off x="381000" y="6172200"/>
            <a:ext cx="8458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70" name="Line 18"/>
          <p:cNvSpPr>
            <a:spLocks noChangeShapeType="1"/>
          </p:cNvSpPr>
          <p:nvPr/>
        </p:nvSpPr>
        <p:spPr bwMode="auto">
          <a:xfrm>
            <a:off x="457200" y="5486400"/>
            <a:ext cx="8458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71" name="Line 19"/>
          <p:cNvSpPr>
            <a:spLocks noChangeShapeType="1"/>
          </p:cNvSpPr>
          <p:nvPr/>
        </p:nvSpPr>
        <p:spPr bwMode="auto">
          <a:xfrm>
            <a:off x="457200" y="4800600"/>
            <a:ext cx="8458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72" name="Line 20"/>
          <p:cNvSpPr>
            <a:spLocks noChangeShapeType="1"/>
          </p:cNvSpPr>
          <p:nvPr/>
        </p:nvSpPr>
        <p:spPr bwMode="auto">
          <a:xfrm>
            <a:off x="457200" y="2743200"/>
            <a:ext cx="8458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73" name="Line 21"/>
          <p:cNvSpPr>
            <a:spLocks noChangeShapeType="1"/>
          </p:cNvSpPr>
          <p:nvPr/>
        </p:nvSpPr>
        <p:spPr bwMode="auto">
          <a:xfrm>
            <a:off x="468313" y="2060575"/>
            <a:ext cx="8458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74" name="Line 22"/>
          <p:cNvSpPr>
            <a:spLocks noChangeShapeType="1"/>
          </p:cNvSpPr>
          <p:nvPr/>
        </p:nvSpPr>
        <p:spPr bwMode="auto">
          <a:xfrm>
            <a:off x="395288" y="1341438"/>
            <a:ext cx="8458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75" name="Line 23"/>
          <p:cNvSpPr>
            <a:spLocks noChangeShapeType="1"/>
          </p:cNvSpPr>
          <p:nvPr/>
        </p:nvSpPr>
        <p:spPr bwMode="auto">
          <a:xfrm>
            <a:off x="381000" y="685800"/>
            <a:ext cx="8458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76" name="Line 24"/>
          <p:cNvSpPr>
            <a:spLocks noChangeShapeType="1"/>
          </p:cNvSpPr>
          <p:nvPr/>
        </p:nvSpPr>
        <p:spPr bwMode="auto">
          <a:xfrm>
            <a:off x="4572000" y="228600"/>
            <a:ext cx="0" cy="6629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77" name="Line 25"/>
          <p:cNvSpPr>
            <a:spLocks noChangeShapeType="1"/>
          </p:cNvSpPr>
          <p:nvPr/>
        </p:nvSpPr>
        <p:spPr bwMode="auto">
          <a:xfrm>
            <a:off x="457200" y="3429000"/>
            <a:ext cx="8458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762000" y="3429000"/>
            <a:ext cx="7620000" cy="396875"/>
            <a:chOff x="480" y="2160"/>
            <a:chExt cx="4800" cy="250"/>
          </a:xfrm>
        </p:grpSpPr>
        <p:sp>
          <p:nvSpPr>
            <p:cNvPr id="23618" name="Text Box 27"/>
            <p:cNvSpPr txBox="1">
              <a:spLocks noChangeArrowheads="1"/>
            </p:cNvSpPr>
            <p:nvPr/>
          </p:nvSpPr>
          <p:spPr bwMode="auto">
            <a:xfrm>
              <a:off x="2832" y="216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23619" name="Text Box 28"/>
            <p:cNvSpPr txBox="1">
              <a:spLocks noChangeArrowheads="1"/>
            </p:cNvSpPr>
            <p:nvPr/>
          </p:nvSpPr>
          <p:spPr bwMode="auto">
            <a:xfrm>
              <a:off x="3264" y="216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3620" name="Text Box 29"/>
            <p:cNvSpPr txBox="1">
              <a:spLocks noChangeArrowheads="1"/>
            </p:cNvSpPr>
            <p:nvPr/>
          </p:nvSpPr>
          <p:spPr bwMode="auto">
            <a:xfrm>
              <a:off x="3696" y="216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23621" name="Text Box 30"/>
            <p:cNvSpPr txBox="1">
              <a:spLocks noChangeArrowheads="1"/>
            </p:cNvSpPr>
            <p:nvPr/>
          </p:nvSpPr>
          <p:spPr bwMode="auto">
            <a:xfrm>
              <a:off x="4128" y="216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23622" name="Text Box 31"/>
            <p:cNvSpPr txBox="1">
              <a:spLocks noChangeArrowheads="1"/>
            </p:cNvSpPr>
            <p:nvPr/>
          </p:nvSpPr>
          <p:spPr bwMode="auto">
            <a:xfrm>
              <a:off x="4560" y="216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23623" name="Text Box 32"/>
            <p:cNvSpPr txBox="1">
              <a:spLocks noChangeArrowheads="1"/>
            </p:cNvSpPr>
            <p:nvPr/>
          </p:nvSpPr>
          <p:spPr bwMode="auto">
            <a:xfrm>
              <a:off x="4992" y="216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5</a:t>
              </a:r>
            </a:p>
          </p:txBody>
        </p:sp>
        <p:sp>
          <p:nvSpPr>
            <p:cNvPr id="23624" name="Text Box 33"/>
            <p:cNvSpPr txBox="1">
              <a:spLocks noChangeArrowheads="1"/>
            </p:cNvSpPr>
            <p:nvPr/>
          </p:nvSpPr>
          <p:spPr bwMode="auto">
            <a:xfrm>
              <a:off x="480" y="216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-5</a:t>
              </a:r>
            </a:p>
          </p:txBody>
        </p:sp>
        <p:sp>
          <p:nvSpPr>
            <p:cNvPr id="23625" name="Text Box 34"/>
            <p:cNvSpPr txBox="1">
              <a:spLocks noChangeArrowheads="1"/>
            </p:cNvSpPr>
            <p:nvPr/>
          </p:nvSpPr>
          <p:spPr bwMode="auto">
            <a:xfrm>
              <a:off x="912" y="216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-4</a:t>
              </a:r>
            </a:p>
          </p:txBody>
        </p:sp>
        <p:sp>
          <p:nvSpPr>
            <p:cNvPr id="23626" name="Text Box 35"/>
            <p:cNvSpPr txBox="1">
              <a:spLocks noChangeArrowheads="1"/>
            </p:cNvSpPr>
            <p:nvPr/>
          </p:nvSpPr>
          <p:spPr bwMode="auto">
            <a:xfrm>
              <a:off x="1344" y="216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-3</a:t>
              </a:r>
            </a:p>
          </p:txBody>
        </p:sp>
        <p:sp>
          <p:nvSpPr>
            <p:cNvPr id="23627" name="Text Box 36"/>
            <p:cNvSpPr txBox="1">
              <a:spLocks noChangeArrowheads="1"/>
            </p:cNvSpPr>
            <p:nvPr/>
          </p:nvSpPr>
          <p:spPr bwMode="auto">
            <a:xfrm>
              <a:off x="1776" y="216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-2</a:t>
              </a:r>
            </a:p>
          </p:txBody>
        </p:sp>
        <p:sp>
          <p:nvSpPr>
            <p:cNvPr id="23628" name="Text Box 37"/>
            <p:cNvSpPr txBox="1">
              <a:spLocks noChangeArrowheads="1"/>
            </p:cNvSpPr>
            <p:nvPr/>
          </p:nvSpPr>
          <p:spPr bwMode="auto">
            <a:xfrm>
              <a:off x="2208" y="216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-1</a:t>
              </a:r>
            </a:p>
          </p:txBody>
        </p:sp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468313" y="3357563"/>
            <a:ext cx="8229600" cy="228600"/>
            <a:chOff x="288" y="2064"/>
            <a:chExt cx="5184" cy="144"/>
          </a:xfrm>
        </p:grpSpPr>
        <p:sp>
          <p:nvSpPr>
            <p:cNvPr id="143399" name="Line 39"/>
            <p:cNvSpPr>
              <a:spLocks noChangeShapeType="1"/>
            </p:cNvSpPr>
            <p:nvPr/>
          </p:nvSpPr>
          <p:spPr bwMode="auto">
            <a:xfrm>
              <a:off x="288" y="2064"/>
              <a:ext cx="0" cy="144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3400" name="Line 40"/>
            <p:cNvSpPr>
              <a:spLocks noChangeShapeType="1"/>
            </p:cNvSpPr>
            <p:nvPr/>
          </p:nvSpPr>
          <p:spPr bwMode="auto">
            <a:xfrm>
              <a:off x="720" y="2064"/>
              <a:ext cx="0" cy="144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3401" name="Line 41"/>
            <p:cNvSpPr>
              <a:spLocks noChangeShapeType="1"/>
            </p:cNvSpPr>
            <p:nvPr/>
          </p:nvSpPr>
          <p:spPr bwMode="auto">
            <a:xfrm>
              <a:off x="1152" y="2064"/>
              <a:ext cx="0" cy="144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3402" name="Line 42"/>
            <p:cNvSpPr>
              <a:spLocks noChangeShapeType="1"/>
            </p:cNvSpPr>
            <p:nvPr/>
          </p:nvSpPr>
          <p:spPr bwMode="auto">
            <a:xfrm>
              <a:off x="1584" y="2064"/>
              <a:ext cx="0" cy="144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3403" name="Line 43"/>
            <p:cNvSpPr>
              <a:spLocks noChangeShapeType="1"/>
            </p:cNvSpPr>
            <p:nvPr/>
          </p:nvSpPr>
          <p:spPr bwMode="auto">
            <a:xfrm>
              <a:off x="2016" y="2064"/>
              <a:ext cx="0" cy="144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3404" name="Line 44"/>
            <p:cNvSpPr>
              <a:spLocks noChangeShapeType="1"/>
            </p:cNvSpPr>
            <p:nvPr/>
          </p:nvSpPr>
          <p:spPr bwMode="auto">
            <a:xfrm>
              <a:off x="2448" y="2064"/>
              <a:ext cx="0" cy="144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3405" name="Line 45"/>
            <p:cNvSpPr>
              <a:spLocks noChangeShapeType="1"/>
            </p:cNvSpPr>
            <p:nvPr/>
          </p:nvSpPr>
          <p:spPr bwMode="auto">
            <a:xfrm>
              <a:off x="3312" y="2064"/>
              <a:ext cx="0" cy="144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3406" name="Line 46"/>
            <p:cNvSpPr>
              <a:spLocks noChangeShapeType="1"/>
            </p:cNvSpPr>
            <p:nvPr/>
          </p:nvSpPr>
          <p:spPr bwMode="auto">
            <a:xfrm>
              <a:off x="3744" y="2064"/>
              <a:ext cx="0" cy="144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3407" name="Line 47"/>
            <p:cNvSpPr>
              <a:spLocks noChangeShapeType="1"/>
            </p:cNvSpPr>
            <p:nvPr/>
          </p:nvSpPr>
          <p:spPr bwMode="auto">
            <a:xfrm>
              <a:off x="4176" y="2064"/>
              <a:ext cx="0" cy="144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3408" name="Line 48"/>
            <p:cNvSpPr>
              <a:spLocks noChangeShapeType="1"/>
            </p:cNvSpPr>
            <p:nvPr/>
          </p:nvSpPr>
          <p:spPr bwMode="auto">
            <a:xfrm>
              <a:off x="4608" y="2064"/>
              <a:ext cx="0" cy="144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3409" name="Line 49"/>
            <p:cNvSpPr>
              <a:spLocks noChangeShapeType="1"/>
            </p:cNvSpPr>
            <p:nvPr/>
          </p:nvSpPr>
          <p:spPr bwMode="auto">
            <a:xfrm>
              <a:off x="5040" y="2064"/>
              <a:ext cx="0" cy="144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3410" name="Line 50"/>
            <p:cNvSpPr>
              <a:spLocks noChangeShapeType="1"/>
            </p:cNvSpPr>
            <p:nvPr/>
          </p:nvSpPr>
          <p:spPr bwMode="auto">
            <a:xfrm>
              <a:off x="5472" y="2064"/>
              <a:ext cx="0" cy="144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grpSp>
        <p:nvGrpSpPr>
          <p:cNvPr id="4" name="Group 51"/>
          <p:cNvGrpSpPr>
            <a:grpSpLocks/>
          </p:cNvGrpSpPr>
          <p:nvPr/>
        </p:nvGrpSpPr>
        <p:grpSpPr bwMode="auto">
          <a:xfrm>
            <a:off x="4495800" y="685800"/>
            <a:ext cx="152400" cy="5486400"/>
            <a:chOff x="2832" y="432"/>
            <a:chExt cx="96" cy="3456"/>
          </a:xfrm>
        </p:grpSpPr>
        <p:sp>
          <p:nvSpPr>
            <p:cNvPr id="23598" name="Line 52"/>
            <p:cNvSpPr>
              <a:spLocks noChangeShapeType="1"/>
            </p:cNvSpPr>
            <p:nvPr/>
          </p:nvSpPr>
          <p:spPr bwMode="auto">
            <a:xfrm>
              <a:off x="2832" y="388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99" name="Line 53"/>
            <p:cNvSpPr>
              <a:spLocks noChangeShapeType="1"/>
            </p:cNvSpPr>
            <p:nvPr/>
          </p:nvSpPr>
          <p:spPr bwMode="auto">
            <a:xfrm>
              <a:off x="2832" y="3456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00" name="Line 54"/>
            <p:cNvSpPr>
              <a:spLocks noChangeShapeType="1"/>
            </p:cNvSpPr>
            <p:nvPr/>
          </p:nvSpPr>
          <p:spPr bwMode="auto">
            <a:xfrm>
              <a:off x="2832" y="3024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01" name="Line 55"/>
            <p:cNvSpPr>
              <a:spLocks noChangeShapeType="1"/>
            </p:cNvSpPr>
            <p:nvPr/>
          </p:nvSpPr>
          <p:spPr bwMode="auto">
            <a:xfrm>
              <a:off x="2832" y="2592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02" name="Line 56"/>
            <p:cNvSpPr>
              <a:spLocks noChangeShapeType="1"/>
            </p:cNvSpPr>
            <p:nvPr/>
          </p:nvSpPr>
          <p:spPr bwMode="auto">
            <a:xfrm>
              <a:off x="2832" y="172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03" name="Line 57"/>
            <p:cNvSpPr>
              <a:spLocks noChangeShapeType="1"/>
            </p:cNvSpPr>
            <p:nvPr/>
          </p:nvSpPr>
          <p:spPr bwMode="auto">
            <a:xfrm>
              <a:off x="2832" y="1296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04" name="Line 58"/>
            <p:cNvSpPr>
              <a:spLocks noChangeShapeType="1"/>
            </p:cNvSpPr>
            <p:nvPr/>
          </p:nvSpPr>
          <p:spPr bwMode="auto">
            <a:xfrm>
              <a:off x="2832" y="864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05" name="Line 59"/>
            <p:cNvSpPr>
              <a:spLocks noChangeShapeType="1"/>
            </p:cNvSpPr>
            <p:nvPr/>
          </p:nvSpPr>
          <p:spPr bwMode="auto">
            <a:xfrm>
              <a:off x="2832" y="432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3420" name="Text Box 60"/>
          <p:cNvSpPr txBox="1">
            <a:spLocks noChangeArrowheads="1"/>
          </p:cNvSpPr>
          <p:nvPr/>
        </p:nvSpPr>
        <p:spPr bwMode="auto">
          <a:xfrm>
            <a:off x="-152400" y="3048000"/>
            <a:ext cx="182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FF0000"/>
                </a:solidFill>
                <a:latin typeface="Tahoma" pitchFamily="34" charset="0"/>
              </a:rPr>
              <a:t>ось абсцисс</a:t>
            </a:r>
          </a:p>
        </p:txBody>
      </p:sp>
      <p:sp>
        <p:nvSpPr>
          <p:cNvPr id="143421" name="Text Box 61"/>
          <p:cNvSpPr txBox="1">
            <a:spLocks noChangeArrowheads="1"/>
          </p:cNvSpPr>
          <p:nvPr/>
        </p:nvSpPr>
        <p:spPr bwMode="auto">
          <a:xfrm>
            <a:off x="4572000" y="6491288"/>
            <a:ext cx="182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FF0000"/>
                </a:solidFill>
                <a:latin typeface="Tahoma" pitchFamily="34" charset="0"/>
              </a:rPr>
              <a:t>ось ординат</a:t>
            </a:r>
          </a:p>
        </p:txBody>
      </p:sp>
      <p:grpSp>
        <p:nvGrpSpPr>
          <p:cNvPr id="5" name="Group 62"/>
          <p:cNvGrpSpPr>
            <a:grpSpLocks/>
          </p:cNvGrpSpPr>
          <p:nvPr/>
        </p:nvGrpSpPr>
        <p:grpSpPr bwMode="auto">
          <a:xfrm>
            <a:off x="4114800" y="3810000"/>
            <a:ext cx="457200" cy="2378075"/>
            <a:chOff x="2592" y="2400"/>
            <a:chExt cx="288" cy="1498"/>
          </a:xfrm>
        </p:grpSpPr>
        <p:sp>
          <p:nvSpPr>
            <p:cNvPr id="23594" name="Text Box 63"/>
            <p:cNvSpPr txBox="1">
              <a:spLocks noChangeArrowheads="1"/>
            </p:cNvSpPr>
            <p:nvPr/>
          </p:nvSpPr>
          <p:spPr bwMode="auto">
            <a:xfrm>
              <a:off x="2592" y="240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-1</a:t>
              </a:r>
            </a:p>
          </p:txBody>
        </p:sp>
        <p:sp>
          <p:nvSpPr>
            <p:cNvPr id="23595" name="Text Box 64"/>
            <p:cNvSpPr txBox="1">
              <a:spLocks noChangeArrowheads="1"/>
            </p:cNvSpPr>
            <p:nvPr/>
          </p:nvSpPr>
          <p:spPr bwMode="auto">
            <a:xfrm>
              <a:off x="2592" y="2784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-2</a:t>
              </a:r>
            </a:p>
          </p:txBody>
        </p:sp>
        <p:sp>
          <p:nvSpPr>
            <p:cNvPr id="23596" name="Text Box 65"/>
            <p:cNvSpPr txBox="1">
              <a:spLocks noChangeArrowheads="1"/>
            </p:cNvSpPr>
            <p:nvPr/>
          </p:nvSpPr>
          <p:spPr bwMode="auto">
            <a:xfrm>
              <a:off x="2592" y="3216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-3</a:t>
              </a:r>
            </a:p>
          </p:txBody>
        </p:sp>
        <p:sp>
          <p:nvSpPr>
            <p:cNvPr id="23597" name="Text Box 66"/>
            <p:cNvSpPr txBox="1">
              <a:spLocks noChangeArrowheads="1"/>
            </p:cNvSpPr>
            <p:nvPr/>
          </p:nvSpPr>
          <p:spPr bwMode="auto">
            <a:xfrm>
              <a:off x="2592" y="3648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-4</a:t>
              </a:r>
            </a:p>
          </p:txBody>
        </p:sp>
      </p:grpSp>
      <p:grpSp>
        <p:nvGrpSpPr>
          <p:cNvPr id="6" name="Group 67"/>
          <p:cNvGrpSpPr>
            <a:grpSpLocks/>
          </p:cNvGrpSpPr>
          <p:nvPr/>
        </p:nvGrpSpPr>
        <p:grpSpPr bwMode="auto">
          <a:xfrm>
            <a:off x="4114800" y="685800"/>
            <a:ext cx="457200" cy="2362200"/>
            <a:chOff x="2592" y="432"/>
            <a:chExt cx="288" cy="1488"/>
          </a:xfrm>
        </p:grpSpPr>
        <p:sp>
          <p:nvSpPr>
            <p:cNvPr id="23590" name="Text Box 68"/>
            <p:cNvSpPr txBox="1">
              <a:spLocks noChangeArrowheads="1"/>
            </p:cNvSpPr>
            <p:nvPr/>
          </p:nvSpPr>
          <p:spPr bwMode="auto">
            <a:xfrm>
              <a:off x="2592" y="167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3591" name="Text Box 69"/>
            <p:cNvSpPr txBox="1">
              <a:spLocks noChangeArrowheads="1"/>
            </p:cNvSpPr>
            <p:nvPr/>
          </p:nvSpPr>
          <p:spPr bwMode="auto">
            <a:xfrm>
              <a:off x="2592" y="1296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23592" name="Text Box 70"/>
            <p:cNvSpPr txBox="1">
              <a:spLocks noChangeArrowheads="1"/>
            </p:cNvSpPr>
            <p:nvPr/>
          </p:nvSpPr>
          <p:spPr bwMode="auto">
            <a:xfrm>
              <a:off x="2592" y="864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23593" name="Text Box 71"/>
            <p:cNvSpPr txBox="1">
              <a:spLocks noChangeArrowheads="1"/>
            </p:cNvSpPr>
            <p:nvPr/>
          </p:nvSpPr>
          <p:spPr bwMode="auto">
            <a:xfrm>
              <a:off x="2592" y="432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4</a:t>
              </a:r>
            </a:p>
          </p:txBody>
        </p:sp>
      </p:grpSp>
      <p:sp>
        <p:nvSpPr>
          <p:cNvPr id="143432" name="Text Box 72"/>
          <p:cNvSpPr txBox="1">
            <a:spLocks noChangeArrowheads="1"/>
          </p:cNvSpPr>
          <p:nvPr/>
        </p:nvSpPr>
        <p:spPr bwMode="auto">
          <a:xfrm>
            <a:off x="3962400" y="152400"/>
            <a:ext cx="457200" cy="5191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/>
              <a:t>Y</a:t>
            </a:r>
            <a:endParaRPr lang="ru-RU" sz="2800" b="1"/>
          </a:p>
        </p:txBody>
      </p:sp>
      <p:sp>
        <p:nvSpPr>
          <p:cNvPr id="143452" name="Text Box 92"/>
          <p:cNvSpPr txBox="1">
            <a:spLocks noChangeArrowheads="1"/>
          </p:cNvSpPr>
          <p:nvPr/>
        </p:nvSpPr>
        <p:spPr bwMode="auto">
          <a:xfrm>
            <a:off x="457200" y="1447800"/>
            <a:ext cx="406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ПРЯМОУГОЛЬНАЯ (ДЕКАРТОВА)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СИСТЕМА КООРДИНАТ</a:t>
            </a:r>
          </a:p>
        </p:txBody>
      </p:sp>
      <p:sp>
        <p:nvSpPr>
          <p:cNvPr id="143461" name="Text Box 101"/>
          <p:cNvSpPr txBox="1">
            <a:spLocks noChangeArrowheads="1"/>
          </p:cNvSpPr>
          <p:nvPr/>
        </p:nvSpPr>
        <p:spPr bwMode="auto">
          <a:xfrm>
            <a:off x="4572000" y="2819400"/>
            <a:ext cx="533400" cy="519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CC0000"/>
                </a:solidFill>
                <a:latin typeface="Tahoma" pitchFamily="34" charset="0"/>
              </a:rPr>
              <a:t>О</a:t>
            </a:r>
          </a:p>
        </p:txBody>
      </p:sp>
      <p:sp>
        <p:nvSpPr>
          <p:cNvPr id="143462" name="Text Box 102"/>
          <p:cNvSpPr txBox="1">
            <a:spLocks noChangeArrowheads="1"/>
          </p:cNvSpPr>
          <p:nvPr/>
        </p:nvSpPr>
        <p:spPr bwMode="auto">
          <a:xfrm>
            <a:off x="8686800" y="3657600"/>
            <a:ext cx="358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X</a:t>
            </a:r>
            <a:endParaRPr lang="ru-RU" sz="2800" b="1"/>
          </a:p>
        </p:txBody>
      </p:sp>
      <p:sp>
        <p:nvSpPr>
          <p:cNvPr id="85" name="Выноска 1 84"/>
          <p:cNvSpPr/>
          <p:nvPr/>
        </p:nvSpPr>
        <p:spPr>
          <a:xfrm>
            <a:off x="6286500" y="2143125"/>
            <a:ext cx="1643063" cy="612775"/>
          </a:xfrm>
          <a:prstGeom prst="borderCallout1">
            <a:avLst>
              <a:gd name="adj1" fmla="val 52256"/>
              <a:gd name="adj2" fmla="val -170"/>
              <a:gd name="adj3" fmla="val 209972"/>
              <a:gd name="adj4" fmla="val -105316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b="1">
                <a:solidFill>
                  <a:srgbClr val="FF0000"/>
                </a:solidFill>
                <a:latin typeface="Tahoma" pitchFamily="34" charset="0"/>
              </a:rPr>
              <a:t>начало</a:t>
            </a:r>
          </a:p>
          <a:p>
            <a:r>
              <a:rPr lang="ru-RU" b="1">
                <a:solidFill>
                  <a:srgbClr val="FF0000"/>
                </a:solidFill>
                <a:latin typeface="Tahoma" pitchFamily="34" charset="0"/>
              </a:rPr>
              <a:t>координат</a:t>
            </a:r>
          </a:p>
        </p:txBody>
      </p:sp>
      <p:sp>
        <p:nvSpPr>
          <p:cNvPr id="23630" name="Line 16"/>
          <p:cNvSpPr>
            <a:spLocks noChangeShapeType="1"/>
          </p:cNvSpPr>
          <p:nvPr/>
        </p:nvSpPr>
        <p:spPr bwMode="auto">
          <a:xfrm>
            <a:off x="8027988" y="228600"/>
            <a:ext cx="0" cy="6629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3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3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3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3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3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3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1000"/>
                                        <p:tgtEl>
                                          <p:spTgt spid="143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143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43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2" grpId="0" animBg="1"/>
      <p:bldP spid="143363" grpId="0" animBg="1"/>
      <p:bldP spid="143420" grpId="0"/>
      <p:bldP spid="143421" grpId="0"/>
      <p:bldP spid="143432" grpId="0" animBg="1"/>
      <p:bldP spid="143452" grpId="0"/>
      <p:bldP spid="143461" grpId="0"/>
      <p:bldP spid="143462" grpId="0"/>
      <p:bldP spid="8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6" name="Прямая соединительная линия 85"/>
          <p:cNvCxnSpPr/>
          <p:nvPr/>
        </p:nvCxnSpPr>
        <p:spPr>
          <a:xfrm rot="10800000">
            <a:off x="4286250" y="2071688"/>
            <a:ext cx="3228975" cy="14287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 rot="5400000">
            <a:off x="6273800" y="2808288"/>
            <a:ext cx="2071687" cy="1588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608147-ADF9-4F18-8425-ACC5460A99FE}" type="slidenum">
              <a:rPr lang="ru-RU"/>
              <a:pPr>
                <a:defRPr/>
              </a:pPr>
              <a:t>9</a:t>
            </a:fld>
            <a:endParaRPr lang="ru-RU"/>
          </a:p>
        </p:txBody>
      </p:sp>
      <p:sp>
        <p:nvSpPr>
          <p:cNvPr id="24580" name="Line 2"/>
          <p:cNvSpPr>
            <a:spLocks noChangeShapeType="1"/>
          </p:cNvSpPr>
          <p:nvPr/>
        </p:nvSpPr>
        <p:spPr bwMode="auto">
          <a:xfrm flipV="1">
            <a:off x="4572000" y="0"/>
            <a:ext cx="0" cy="6858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581" name="Line 3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582" name="Line 4"/>
          <p:cNvSpPr>
            <a:spLocks noChangeShapeType="1"/>
          </p:cNvSpPr>
          <p:nvPr/>
        </p:nvSpPr>
        <p:spPr bwMode="auto">
          <a:xfrm>
            <a:off x="3886200" y="228600"/>
            <a:ext cx="0" cy="6629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3" name="Line 5"/>
          <p:cNvSpPr>
            <a:spLocks noChangeShapeType="1"/>
          </p:cNvSpPr>
          <p:nvPr/>
        </p:nvSpPr>
        <p:spPr bwMode="auto">
          <a:xfrm>
            <a:off x="381000" y="4114800"/>
            <a:ext cx="8458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4" name="Line 6"/>
          <p:cNvSpPr>
            <a:spLocks noChangeShapeType="1"/>
          </p:cNvSpPr>
          <p:nvPr/>
        </p:nvSpPr>
        <p:spPr bwMode="auto">
          <a:xfrm>
            <a:off x="5257800" y="228600"/>
            <a:ext cx="0" cy="6629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5" name="Line 7"/>
          <p:cNvSpPr>
            <a:spLocks noChangeShapeType="1"/>
          </p:cNvSpPr>
          <p:nvPr/>
        </p:nvSpPr>
        <p:spPr bwMode="auto">
          <a:xfrm>
            <a:off x="5943600" y="228600"/>
            <a:ext cx="0" cy="6629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6" name="Line 8"/>
          <p:cNvSpPr>
            <a:spLocks noChangeShapeType="1"/>
          </p:cNvSpPr>
          <p:nvPr/>
        </p:nvSpPr>
        <p:spPr bwMode="auto">
          <a:xfrm>
            <a:off x="6629400" y="228600"/>
            <a:ext cx="0" cy="6629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7" name="Line 9"/>
          <p:cNvSpPr>
            <a:spLocks noChangeShapeType="1"/>
          </p:cNvSpPr>
          <p:nvPr/>
        </p:nvSpPr>
        <p:spPr bwMode="auto">
          <a:xfrm>
            <a:off x="7315200" y="228600"/>
            <a:ext cx="0" cy="6629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9" name="Line 11"/>
          <p:cNvSpPr>
            <a:spLocks noChangeShapeType="1"/>
          </p:cNvSpPr>
          <p:nvPr/>
        </p:nvSpPr>
        <p:spPr bwMode="auto">
          <a:xfrm>
            <a:off x="8686800" y="228600"/>
            <a:ext cx="0" cy="6629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90" name="Line 12"/>
          <p:cNvSpPr>
            <a:spLocks noChangeShapeType="1"/>
          </p:cNvSpPr>
          <p:nvPr/>
        </p:nvSpPr>
        <p:spPr bwMode="auto">
          <a:xfrm>
            <a:off x="3200400" y="228600"/>
            <a:ext cx="0" cy="6629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91" name="Line 13"/>
          <p:cNvSpPr>
            <a:spLocks noChangeShapeType="1"/>
          </p:cNvSpPr>
          <p:nvPr/>
        </p:nvSpPr>
        <p:spPr bwMode="auto">
          <a:xfrm>
            <a:off x="2514600" y="228600"/>
            <a:ext cx="0" cy="6629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92" name="Line 14"/>
          <p:cNvSpPr>
            <a:spLocks noChangeShapeType="1"/>
          </p:cNvSpPr>
          <p:nvPr/>
        </p:nvSpPr>
        <p:spPr bwMode="auto">
          <a:xfrm>
            <a:off x="1828800" y="228600"/>
            <a:ext cx="0" cy="6629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93" name="Line 15"/>
          <p:cNvSpPr>
            <a:spLocks noChangeShapeType="1"/>
          </p:cNvSpPr>
          <p:nvPr/>
        </p:nvSpPr>
        <p:spPr bwMode="auto">
          <a:xfrm>
            <a:off x="1143000" y="228600"/>
            <a:ext cx="0" cy="6629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94" name="Line 16"/>
          <p:cNvSpPr>
            <a:spLocks noChangeShapeType="1"/>
          </p:cNvSpPr>
          <p:nvPr/>
        </p:nvSpPr>
        <p:spPr bwMode="auto">
          <a:xfrm>
            <a:off x="468313" y="228600"/>
            <a:ext cx="0" cy="6629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95" name="Line 17"/>
          <p:cNvSpPr>
            <a:spLocks noChangeShapeType="1"/>
          </p:cNvSpPr>
          <p:nvPr/>
        </p:nvSpPr>
        <p:spPr bwMode="auto">
          <a:xfrm>
            <a:off x="381000" y="6172200"/>
            <a:ext cx="8458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96" name="Line 18"/>
          <p:cNvSpPr>
            <a:spLocks noChangeShapeType="1"/>
          </p:cNvSpPr>
          <p:nvPr/>
        </p:nvSpPr>
        <p:spPr bwMode="auto">
          <a:xfrm>
            <a:off x="457200" y="5486400"/>
            <a:ext cx="8458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97" name="Line 19"/>
          <p:cNvSpPr>
            <a:spLocks noChangeShapeType="1"/>
          </p:cNvSpPr>
          <p:nvPr/>
        </p:nvSpPr>
        <p:spPr bwMode="auto">
          <a:xfrm>
            <a:off x="457200" y="4800600"/>
            <a:ext cx="8458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98" name="Line 20"/>
          <p:cNvSpPr>
            <a:spLocks noChangeShapeType="1"/>
          </p:cNvSpPr>
          <p:nvPr/>
        </p:nvSpPr>
        <p:spPr bwMode="auto">
          <a:xfrm>
            <a:off x="457200" y="2743200"/>
            <a:ext cx="8458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99" name="Line 21"/>
          <p:cNvSpPr>
            <a:spLocks noChangeShapeType="1"/>
          </p:cNvSpPr>
          <p:nvPr/>
        </p:nvSpPr>
        <p:spPr bwMode="auto">
          <a:xfrm>
            <a:off x="457200" y="2057400"/>
            <a:ext cx="8458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00" name="Line 22"/>
          <p:cNvSpPr>
            <a:spLocks noChangeShapeType="1"/>
          </p:cNvSpPr>
          <p:nvPr/>
        </p:nvSpPr>
        <p:spPr bwMode="auto">
          <a:xfrm>
            <a:off x="395288" y="1341438"/>
            <a:ext cx="8458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01" name="Line 23"/>
          <p:cNvSpPr>
            <a:spLocks noChangeShapeType="1"/>
          </p:cNvSpPr>
          <p:nvPr/>
        </p:nvSpPr>
        <p:spPr bwMode="auto">
          <a:xfrm>
            <a:off x="381000" y="685800"/>
            <a:ext cx="8458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02" name="Line 24"/>
          <p:cNvSpPr>
            <a:spLocks noChangeShapeType="1"/>
          </p:cNvSpPr>
          <p:nvPr/>
        </p:nvSpPr>
        <p:spPr bwMode="auto">
          <a:xfrm>
            <a:off x="4572000" y="228600"/>
            <a:ext cx="0" cy="6629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03" name="Line 25"/>
          <p:cNvSpPr>
            <a:spLocks noChangeShapeType="1"/>
          </p:cNvSpPr>
          <p:nvPr/>
        </p:nvSpPr>
        <p:spPr bwMode="auto">
          <a:xfrm>
            <a:off x="457200" y="3429000"/>
            <a:ext cx="8458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762000" y="3429000"/>
            <a:ext cx="7620000" cy="396875"/>
            <a:chOff x="480" y="2160"/>
            <a:chExt cx="4800" cy="250"/>
          </a:xfrm>
        </p:grpSpPr>
        <p:sp>
          <p:nvSpPr>
            <p:cNvPr id="24652" name="Text Box 27"/>
            <p:cNvSpPr txBox="1">
              <a:spLocks noChangeArrowheads="1"/>
            </p:cNvSpPr>
            <p:nvPr/>
          </p:nvSpPr>
          <p:spPr bwMode="auto">
            <a:xfrm>
              <a:off x="2832" y="216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24653" name="Text Box 28"/>
            <p:cNvSpPr txBox="1">
              <a:spLocks noChangeArrowheads="1"/>
            </p:cNvSpPr>
            <p:nvPr/>
          </p:nvSpPr>
          <p:spPr bwMode="auto">
            <a:xfrm>
              <a:off x="3264" y="216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4654" name="Text Box 29"/>
            <p:cNvSpPr txBox="1">
              <a:spLocks noChangeArrowheads="1"/>
            </p:cNvSpPr>
            <p:nvPr/>
          </p:nvSpPr>
          <p:spPr bwMode="auto">
            <a:xfrm>
              <a:off x="3696" y="216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24655" name="Text Box 30"/>
            <p:cNvSpPr txBox="1">
              <a:spLocks noChangeArrowheads="1"/>
            </p:cNvSpPr>
            <p:nvPr/>
          </p:nvSpPr>
          <p:spPr bwMode="auto">
            <a:xfrm>
              <a:off x="4128" y="216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24656" name="Text Box 31"/>
            <p:cNvSpPr txBox="1">
              <a:spLocks noChangeArrowheads="1"/>
            </p:cNvSpPr>
            <p:nvPr/>
          </p:nvSpPr>
          <p:spPr bwMode="auto">
            <a:xfrm>
              <a:off x="4560" y="216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24657" name="Text Box 32"/>
            <p:cNvSpPr txBox="1">
              <a:spLocks noChangeArrowheads="1"/>
            </p:cNvSpPr>
            <p:nvPr/>
          </p:nvSpPr>
          <p:spPr bwMode="auto">
            <a:xfrm>
              <a:off x="4992" y="216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5</a:t>
              </a:r>
            </a:p>
          </p:txBody>
        </p:sp>
        <p:sp>
          <p:nvSpPr>
            <p:cNvPr id="24658" name="Text Box 33"/>
            <p:cNvSpPr txBox="1">
              <a:spLocks noChangeArrowheads="1"/>
            </p:cNvSpPr>
            <p:nvPr/>
          </p:nvSpPr>
          <p:spPr bwMode="auto">
            <a:xfrm>
              <a:off x="480" y="216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-5</a:t>
              </a:r>
            </a:p>
          </p:txBody>
        </p:sp>
        <p:sp>
          <p:nvSpPr>
            <p:cNvPr id="24659" name="Text Box 34"/>
            <p:cNvSpPr txBox="1">
              <a:spLocks noChangeArrowheads="1"/>
            </p:cNvSpPr>
            <p:nvPr/>
          </p:nvSpPr>
          <p:spPr bwMode="auto">
            <a:xfrm>
              <a:off x="912" y="216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-4</a:t>
              </a:r>
            </a:p>
          </p:txBody>
        </p:sp>
        <p:sp>
          <p:nvSpPr>
            <p:cNvPr id="24660" name="Text Box 35"/>
            <p:cNvSpPr txBox="1">
              <a:spLocks noChangeArrowheads="1"/>
            </p:cNvSpPr>
            <p:nvPr/>
          </p:nvSpPr>
          <p:spPr bwMode="auto">
            <a:xfrm>
              <a:off x="1344" y="216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-3</a:t>
              </a:r>
            </a:p>
          </p:txBody>
        </p:sp>
        <p:sp>
          <p:nvSpPr>
            <p:cNvPr id="24661" name="Text Box 36"/>
            <p:cNvSpPr txBox="1">
              <a:spLocks noChangeArrowheads="1"/>
            </p:cNvSpPr>
            <p:nvPr/>
          </p:nvSpPr>
          <p:spPr bwMode="auto">
            <a:xfrm>
              <a:off x="1776" y="216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-2</a:t>
              </a:r>
            </a:p>
          </p:txBody>
        </p:sp>
        <p:sp>
          <p:nvSpPr>
            <p:cNvPr id="24662" name="Text Box 37"/>
            <p:cNvSpPr txBox="1">
              <a:spLocks noChangeArrowheads="1"/>
            </p:cNvSpPr>
            <p:nvPr/>
          </p:nvSpPr>
          <p:spPr bwMode="auto">
            <a:xfrm>
              <a:off x="2208" y="216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-1</a:t>
              </a:r>
            </a:p>
          </p:txBody>
        </p:sp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457200" y="3352800"/>
            <a:ext cx="8229600" cy="228600"/>
            <a:chOff x="288" y="2064"/>
            <a:chExt cx="5184" cy="144"/>
          </a:xfrm>
        </p:grpSpPr>
        <p:sp>
          <p:nvSpPr>
            <p:cNvPr id="143399" name="Line 39"/>
            <p:cNvSpPr>
              <a:spLocks noChangeShapeType="1"/>
            </p:cNvSpPr>
            <p:nvPr/>
          </p:nvSpPr>
          <p:spPr bwMode="auto">
            <a:xfrm>
              <a:off x="288" y="2064"/>
              <a:ext cx="0" cy="144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3400" name="Line 40"/>
            <p:cNvSpPr>
              <a:spLocks noChangeShapeType="1"/>
            </p:cNvSpPr>
            <p:nvPr/>
          </p:nvSpPr>
          <p:spPr bwMode="auto">
            <a:xfrm>
              <a:off x="720" y="2064"/>
              <a:ext cx="0" cy="144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3401" name="Line 41"/>
            <p:cNvSpPr>
              <a:spLocks noChangeShapeType="1"/>
            </p:cNvSpPr>
            <p:nvPr/>
          </p:nvSpPr>
          <p:spPr bwMode="auto">
            <a:xfrm>
              <a:off x="1152" y="2064"/>
              <a:ext cx="0" cy="144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3402" name="Line 42"/>
            <p:cNvSpPr>
              <a:spLocks noChangeShapeType="1"/>
            </p:cNvSpPr>
            <p:nvPr/>
          </p:nvSpPr>
          <p:spPr bwMode="auto">
            <a:xfrm>
              <a:off x="1584" y="2064"/>
              <a:ext cx="0" cy="144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3403" name="Line 43"/>
            <p:cNvSpPr>
              <a:spLocks noChangeShapeType="1"/>
            </p:cNvSpPr>
            <p:nvPr/>
          </p:nvSpPr>
          <p:spPr bwMode="auto">
            <a:xfrm>
              <a:off x="2016" y="2064"/>
              <a:ext cx="0" cy="144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3404" name="Line 44"/>
            <p:cNvSpPr>
              <a:spLocks noChangeShapeType="1"/>
            </p:cNvSpPr>
            <p:nvPr/>
          </p:nvSpPr>
          <p:spPr bwMode="auto">
            <a:xfrm>
              <a:off x="2448" y="2064"/>
              <a:ext cx="0" cy="144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3405" name="Line 45"/>
            <p:cNvSpPr>
              <a:spLocks noChangeShapeType="1"/>
            </p:cNvSpPr>
            <p:nvPr/>
          </p:nvSpPr>
          <p:spPr bwMode="auto">
            <a:xfrm>
              <a:off x="3312" y="2064"/>
              <a:ext cx="0" cy="144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3406" name="Line 46"/>
            <p:cNvSpPr>
              <a:spLocks noChangeShapeType="1"/>
            </p:cNvSpPr>
            <p:nvPr/>
          </p:nvSpPr>
          <p:spPr bwMode="auto">
            <a:xfrm>
              <a:off x="3744" y="2064"/>
              <a:ext cx="0" cy="144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3407" name="Line 47"/>
            <p:cNvSpPr>
              <a:spLocks noChangeShapeType="1"/>
            </p:cNvSpPr>
            <p:nvPr/>
          </p:nvSpPr>
          <p:spPr bwMode="auto">
            <a:xfrm>
              <a:off x="4176" y="2064"/>
              <a:ext cx="0" cy="144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3408" name="Line 48"/>
            <p:cNvSpPr>
              <a:spLocks noChangeShapeType="1"/>
            </p:cNvSpPr>
            <p:nvPr/>
          </p:nvSpPr>
          <p:spPr bwMode="auto">
            <a:xfrm>
              <a:off x="4608" y="2064"/>
              <a:ext cx="0" cy="144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3409" name="Line 49"/>
            <p:cNvSpPr>
              <a:spLocks noChangeShapeType="1"/>
            </p:cNvSpPr>
            <p:nvPr/>
          </p:nvSpPr>
          <p:spPr bwMode="auto">
            <a:xfrm>
              <a:off x="5040" y="2064"/>
              <a:ext cx="0" cy="144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3410" name="Line 50"/>
            <p:cNvSpPr>
              <a:spLocks noChangeShapeType="1"/>
            </p:cNvSpPr>
            <p:nvPr/>
          </p:nvSpPr>
          <p:spPr bwMode="auto">
            <a:xfrm>
              <a:off x="5472" y="2064"/>
              <a:ext cx="0" cy="144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grpSp>
        <p:nvGrpSpPr>
          <p:cNvPr id="4" name="Group 51"/>
          <p:cNvGrpSpPr>
            <a:grpSpLocks/>
          </p:cNvGrpSpPr>
          <p:nvPr/>
        </p:nvGrpSpPr>
        <p:grpSpPr bwMode="auto">
          <a:xfrm>
            <a:off x="4495800" y="685800"/>
            <a:ext cx="152400" cy="5486400"/>
            <a:chOff x="2832" y="432"/>
            <a:chExt cx="96" cy="3456"/>
          </a:xfrm>
        </p:grpSpPr>
        <p:sp>
          <p:nvSpPr>
            <p:cNvPr id="24632" name="Line 52"/>
            <p:cNvSpPr>
              <a:spLocks noChangeShapeType="1"/>
            </p:cNvSpPr>
            <p:nvPr/>
          </p:nvSpPr>
          <p:spPr bwMode="auto">
            <a:xfrm>
              <a:off x="2832" y="388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33" name="Line 53"/>
            <p:cNvSpPr>
              <a:spLocks noChangeShapeType="1"/>
            </p:cNvSpPr>
            <p:nvPr/>
          </p:nvSpPr>
          <p:spPr bwMode="auto">
            <a:xfrm>
              <a:off x="2832" y="3456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34" name="Line 54"/>
            <p:cNvSpPr>
              <a:spLocks noChangeShapeType="1"/>
            </p:cNvSpPr>
            <p:nvPr/>
          </p:nvSpPr>
          <p:spPr bwMode="auto">
            <a:xfrm>
              <a:off x="2832" y="3024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35" name="Line 55"/>
            <p:cNvSpPr>
              <a:spLocks noChangeShapeType="1"/>
            </p:cNvSpPr>
            <p:nvPr/>
          </p:nvSpPr>
          <p:spPr bwMode="auto">
            <a:xfrm>
              <a:off x="2832" y="2592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36" name="Line 56"/>
            <p:cNvSpPr>
              <a:spLocks noChangeShapeType="1"/>
            </p:cNvSpPr>
            <p:nvPr/>
          </p:nvSpPr>
          <p:spPr bwMode="auto">
            <a:xfrm>
              <a:off x="2832" y="172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37" name="Line 57"/>
            <p:cNvSpPr>
              <a:spLocks noChangeShapeType="1"/>
            </p:cNvSpPr>
            <p:nvPr/>
          </p:nvSpPr>
          <p:spPr bwMode="auto">
            <a:xfrm>
              <a:off x="2832" y="1296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38" name="Line 58"/>
            <p:cNvSpPr>
              <a:spLocks noChangeShapeType="1"/>
            </p:cNvSpPr>
            <p:nvPr/>
          </p:nvSpPr>
          <p:spPr bwMode="auto">
            <a:xfrm>
              <a:off x="2832" y="864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39" name="Line 59"/>
            <p:cNvSpPr>
              <a:spLocks noChangeShapeType="1"/>
            </p:cNvSpPr>
            <p:nvPr/>
          </p:nvSpPr>
          <p:spPr bwMode="auto">
            <a:xfrm>
              <a:off x="2832" y="432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62"/>
          <p:cNvGrpSpPr>
            <a:grpSpLocks/>
          </p:cNvGrpSpPr>
          <p:nvPr/>
        </p:nvGrpSpPr>
        <p:grpSpPr bwMode="auto">
          <a:xfrm>
            <a:off x="4114800" y="3810000"/>
            <a:ext cx="457200" cy="2378075"/>
            <a:chOff x="2592" y="2400"/>
            <a:chExt cx="288" cy="1498"/>
          </a:xfrm>
        </p:grpSpPr>
        <p:sp>
          <p:nvSpPr>
            <p:cNvPr id="24628" name="Text Box 63"/>
            <p:cNvSpPr txBox="1">
              <a:spLocks noChangeArrowheads="1"/>
            </p:cNvSpPr>
            <p:nvPr/>
          </p:nvSpPr>
          <p:spPr bwMode="auto">
            <a:xfrm>
              <a:off x="2592" y="240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-1</a:t>
              </a:r>
            </a:p>
          </p:txBody>
        </p:sp>
        <p:sp>
          <p:nvSpPr>
            <p:cNvPr id="24629" name="Text Box 64"/>
            <p:cNvSpPr txBox="1">
              <a:spLocks noChangeArrowheads="1"/>
            </p:cNvSpPr>
            <p:nvPr/>
          </p:nvSpPr>
          <p:spPr bwMode="auto">
            <a:xfrm>
              <a:off x="2592" y="2784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-2</a:t>
              </a:r>
            </a:p>
          </p:txBody>
        </p:sp>
        <p:sp>
          <p:nvSpPr>
            <p:cNvPr id="24630" name="Text Box 65"/>
            <p:cNvSpPr txBox="1">
              <a:spLocks noChangeArrowheads="1"/>
            </p:cNvSpPr>
            <p:nvPr/>
          </p:nvSpPr>
          <p:spPr bwMode="auto">
            <a:xfrm>
              <a:off x="2592" y="3216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-3</a:t>
              </a:r>
            </a:p>
          </p:txBody>
        </p:sp>
        <p:sp>
          <p:nvSpPr>
            <p:cNvPr id="24631" name="Text Box 66"/>
            <p:cNvSpPr txBox="1">
              <a:spLocks noChangeArrowheads="1"/>
            </p:cNvSpPr>
            <p:nvPr/>
          </p:nvSpPr>
          <p:spPr bwMode="auto">
            <a:xfrm>
              <a:off x="2592" y="3648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-4</a:t>
              </a:r>
            </a:p>
          </p:txBody>
        </p:sp>
      </p:grpSp>
      <p:grpSp>
        <p:nvGrpSpPr>
          <p:cNvPr id="6" name="Group 67"/>
          <p:cNvGrpSpPr>
            <a:grpSpLocks/>
          </p:cNvGrpSpPr>
          <p:nvPr/>
        </p:nvGrpSpPr>
        <p:grpSpPr bwMode="auto">
          <a:xfrm>
            <a:off x="4114800" y="685800"/>
            <a:ext cx="457200" cy="2362200"/>
            <a:chOff x="2592" y="432"/>
            <a:chExt cx="288" cy="1488"/>
          </a:xfrm>
        </p:grpSpPr>
        <p:sp>
          <p:nvSpPr>
            <p:cNvPr id="24624" name="Text Box 68"/>
            <p:cNvSpPr txBox="1">
              <a:spLocks noChangeArrowheads="1"/>
            </p:cNvSpPr>
            <p:nvPr/>
          </p:nvSpPr>
          <p:spPr bwMode="auto">
            <a:xfrm>
              <a:off x="2592" y="167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4625" name="Text Box 69"/>
            <p:cNvSpPr txBox="1">
              <a:spLocks noChangeArrowheads="1"/>
            </p:cNvSpPr>
            <p:nvPr/>
          </p:nvSpPr>
          <p:spPr bwMode="auto">
            <a:xfrm>
              <a:off x="2592" y="1296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24626" name="Text Box 70"/>
            <p:cNvSpPr txBox="1">
              <a:spLocks noChangeArrowheads="1"/>
            </p:cNvSpPr>
            <p:nvPr/>
          </p:nvSpPr>
          <p:spPr bwMode="auto">
            <a:xfrm>
              <a:off x="2592" y="864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24627" name="Text Box 71"/>
            <p:cNvSpPr txBox="1">
              <a:spLocks noChangeArrowheads="1"/>
            </p:cNvSpPr>
            <p:nvPr/>
          </p:nvSpPr>
          <p:spPr bwMode="auto">
            <a:xfrm>
              <a:off x="2592" y="432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latin typeface="Times New Roman" pitchFamily="18" charset="0"/>
                </a:rPr>
                <a:t>4</a:t>
              </a:r>
            </a:p>
          </p:txBody>
        </p:sp>
      </p:grpSp>
      <p:sp>
        <p:nvSpPr>
          <p:cNvPr id="24609" name="Text Box 72"/>
          <p:cNvSpPr txBox="1">
            <a:spLocks noChangeArrowheads="1"/>
          </p:cNvSpPr>
          <p:nvPr/>
        </p:nvSpPr>
        <p:spPr bwMode="auto">
          <a:xfrm>
            <a:off x="3962400" y="152400"/>
            <a:ext cx="457200" cy="5191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/>
              <a:t>Y</a:t>
            </a:r>
            <a:endParaRPr lang="ru-RU" sz="2800" b="1"/>
          </a:p>
        </p:txBody>
      </p:sp>
      <p:sp>
        <p:nvSpPr>
          <p:cNvPr id="24610" name="Text Box 102"/>
          <p:cNvSpPr txBox="1">
            <a:spLocks noChangeArrowheads="1"/>
          </p:cNvSpPr>
          <p:nvPr/>
        </p:nvSpPr>
        <p:spPr bwMode="auto">
          <a:xfrm>
            <a:off x="8686800" y="3657600"/>
            <a:ext cx="358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X</a:t>
            </a:r>
            <a:endParaRPr lang="ru-RU" sz="2800" b="1"/>
          </a:p>
        </p:txBody>
      </p:sp>
      <p:sp>
        <p:nvSpPr>
          <p:cNvPr id="24611" name="TextBox 77"/>
          <p:cNvSpPr txBox="1">
            <a:spLocks noChangeArrowheads="1"/>
          </p:cNvSpPr>
          <p:nvPr/>
        </p:nvSpPr>
        <p:spPr bwMode="auto">
          <a:xfrm>
            <a:off x="714375" y="428625"/>
            <a:ext cx="39195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Tahoma" pitchFamily="34" charset="0"/>
              </a:rPr>
              <a:t>Определение координат точки</a:t>
            </a:r>
          </a:p>
        </p:txBody>
      </p:sp>
      <p:sp>
        <p:nvSpPr>
          <p:cNvPr id="79" name="Овал 78"/>
          <p:cNvSpPr/>
          <p:nvPr/>
        </p:nvSpPr>
        <p:spPr>
          <a:xfrm>
            <a:off x="7286625" y="2000250"/>
            <a:ext cx="107950" cy="107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5" name="TextBox 94"/>
          <p:cNvSpPr txBox="1">
            <a:spLocks noChangeArrowheads="1"/>
          </p:cNvSpPr>
          <p:nvPr/>
        </p:nvSpPr>
        <p:spPr bwMode="auto">
          <a:xfrm>
            <a:off x="7286625" y="1643063"/>
            <a:ext cx="342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70C0"/>
                </a:solidFill>
                <a:latin typeface="Tahoma" pitchFamily="34" charset="0"/>
              </a:rPr>
              <a:t>А</a:t>
            </a:r>
          </a:p>
        </p:txBody>
      </p:sp>
      <p:sp>
        <p:nvSpPr>
          <p:cNvPr id="96" name="TextBox 95"/>
          <p:cNvSpPr txBox="1">
            <a:spLocks noChangeArrowheads="1"/>
          </p:cNvSpPr>
          <p:nvPr/>
        </p:nvSpPr>
        <p:spPr bwMode="auto">
          <a:xfrm>
            <a:off x="7500938" y="1643063"/>
            <a:ext cx="7715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70C0"/>
                </a:solidFill>
                <a:latin typeface="Tahoma" pitchFamily="34" charset="0"/>
              </a:rPr>
              <a:t>(4;2)</a:t>
            </a:r>
          </a:p>
        </p:txBody>
      </p:sp>
      <p:cxnSp>
        <p:nvCxnSpPr>
          <p:cNvPr id="98" name="Прямая соединительная линия 97"/>
          <p:cNvCxnSpPr/>
          <p:nvPr/>
        </p:nvCxnSpPr>
        <p:spPr>
          <a:xfrm rot="5400000">
            <a:off x="1822450" y="3821113"/>
            <a:ext cx="1357313" cy="1587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 rot="10800000">
            <a:off x="2268538" y="4149725"/>
            <a:ext cx="2643187" cy="1588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>
            <a:spLocks noChangeArrowheads="1"/>
          </p:cNvSpPr>
          <p:nvPr/>
        </p:nvSpPr>
        <p:spPr bwMode="auto">
          <a:xfrm>
            <a:off x="2486025" y="4130675"/>
            <a:ext cx="3444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70C0"/>
                </a:solidFill>
                <a:latin typeface="Tahoma" pitchFamily="34" charset="0"/>
              </a:rPr>
              <a:t>В</a:t>
            </a:r>
          </a:p>
        </p:txBody>
      </p:sp>
      <p:sp>
        <p:nvSpPr>
          <p:cNvPr id="103" name="TextBox 102"/>
          <p:cNvSpPr txBox="1">
            <a:spLocks noChangeArrowheads="1"/>
          </p:cNvSpPr>
          <p:nvPr/>
        </p:nvSpPr>
        <p:spPr bwMode="auto">
          <a:xfrm>
            <a:off x="2700338" y="4130675"/>
            <a:ext cx="971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70C0"/>
                </a:solidFill>
                <a:latin typeface="Tahoma" pitchFamily="34" charset="0"/>
              </a:rPr>
              <a:t>(-3;</a:t>
            </a:r>
            <a:r>
              <a:rPr lang="en-US" b="1">
                <a:solidFill>
                  <a:srgbClr val="0070C0"/>
                </a:solidFill>
                <a:latin typeface="Tahoma" pitchFamily="34" charset="0"/>
              </a:rPr>
              <a:t>-</a:t>
            </a:r>
            <a:r>
              <a:rPr lang="ru-RU" b="1">
                <a:solidFill>
                  <a:srgbClr val="0070C0"/>
                </a:solidFill>
                <a:latin typeface="Tahoma" pitchFamily="34" charset="0"/>
              </a:rPr>
              <a:t>1)</a:t>
            </a:r>
          </a:p>
        </p:txBody>
      </p:sp>
      <p:sp>
        <p:nvSpPr>
          <p:cNvPr id="105" name="Выноска 1 104"/>
          <p:cNvSpPr/>
          <p:nvPr/>
        </p:nvSpPr>
        <p:spPr>
          <a:xfrm>
            <a:off x="1428750" y="5286375"/>
            <a:ext cx="1285875" cy="612775"/>
          </a:xfrm>
          <a:prstGeom prst="borderCallout1">
            <a:avLst>
              <a:gd name="adj1" fmla="val -4349"/>
              <a:gd name="adj2" fmla="val 47540"/>
              <a:gd name="adj3" fmla="val -141587"/>
              <a:gd name="adj4" fmla="val 12555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>
                <a:solidFill>
                  <a:schemeClr val="tx1"/>
                </a:solidFill>
                <a:latin typeface="Tahoma" pitchFamily="34" charset="0"/>
              </a:rPr>
              <a:t>абсцисса</a:t>
            </a:r>
          </a:p>
        </p:txBody>
      </p:sp>
      <p:sp>
        <p:nvSpPr>
          <p:cNvPr id="107" name="Выноска 1 106"/>
          <p:cNvSpPr/>
          <p:nvPr/>
        </p:nvSpPr>
        <p:spPr>
          <a:xfrm>
            <a:off x="3143250" y="5286375"/>
            <a:ext cx="1428750" cy="612775"/>
          </a:xfrm>
          <a:prstGeom prst="borderCallout1">
            <a:avLst>
              <a:gd name="adj1" fmla="val 982"/>
              <a:gd name="adj2" fmla="val 47619"/>
              <a:gd name="adj3" fmla="val -143364"/>
              <a:gd name="adj4" fmla="val 1528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>
                <a:solidFill>
                  <a:schemeClr val="tx1"/>
                </a:solidFill>
                <a:latin typeface="Tahoma" pitchFamily="34" charset="0"/>
              </a:rPr>
              <a:t>ордината</a:t>
            </a:r>
          </a:p>
        </p:txBody>
      </p:sp>
      <p:sp>
        <p:nvSpPr>
          <p:cNvPr id="108" name="TextBox 107"/>
          <p:cNvSpPr txBox="1">
            <a:spLocks noChangeArrowheads="1"/>
          </p:cNvSpPr>
          <p:nvPr/>
        </p:nvSpPr>
        <p:spPr bwMode="auto">
          <a:xfrm>
            <a:off x="7143750" y="3857625"/>
            <a:ext cx="679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ahoma" pitchFamily="34" charset="0"/>
              </a:rPr>
              <a:t>Х=4</a:t>
            </a:r>
          </a:p>
        </p:txBody>
      </p:sp>
      <p:sp>
        <p:nvSpPr>
          <p:cNvPr id="109" name="TextBox 108"/>
          <p:cNvSpPr txBox="1">
            <a:spLocks noChangeArrowheads="1"/>
          </p:cNvSpPr>
          <p:nvPr/>
        </p:nvSpPr>
        <p:spPr bwMode="auto">
          <a:xfrm>
            <a:off x="3429000" y="1857375"/>
            <a:ext cx="674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ahoma" pitchFamily="34" charset="0"/>
              </a:rPr>
              <a:t>У=2</a:t>
            </a:r>
          </a:p>
        </p:txBody>
      </p:sp>
      <p:sp>
        <p:nvSpPr>
          <p:cNvPr id="97" name="Овал 96"/>
          <p:cNvSpPr/>
          <p:nvPr/>
        </p:nvSpPr>
        <p:spPr>
          <a:xfrm>
            <a:off x="2500313" y="4071938"/>
            <a:ext cx="107950" cy="107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664" name="Line 16"/>
          <p:cNvSpPr>
            <a:spLocks noChangeShapeType="1"/>
          </p:cNvSpPr>
          <p:nvPr/>
        </p:nvSpPr>
        <p:spPr bwMode="auto">
          <a:xfrm>
            <a:off x="8027988" y="228600"/>
            <a:ext cx="0" cy="6629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95" grpId="0"/>
      <p:bldP spid="96" grpId="0"/>
      <p:bldP spid="102" grpId="0"/>
      <p:bldP spid="103" grpId="0"/>
      <p:bldP spid="105" grpId="0" animBg="1"/>
      <p:bldP spid="107" grpId="0" animBg="1"/>
      <p:bldP spid="108" grpId="0"/>
      <p:bldP spid="109" grpId="0"/>
      <p:bldP spid="9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76</TotalTime>
  <Words>338</Words>
  <Application>Microsoft Office PowerPoint</Application>
  <PresentationFormat>Экран (4:3)</PresentationFormat>
  <Paragraphs>204</Paragraphs>
  <Slides>21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Декартова система координат</vt:lpstr>
      <vt:lpstr>Слайд 2</vt:lpstr>
      <vt:lpstr>Слайд 3</vt:lpstr>
      <vt:lpstr>Шахматы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Домашнее задание   </vt:lpstr>
      <vt:lpstr>Спасибо за урок!  До свидания.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Декартова система координат</dc:title>
  <dc:creator>Admin</dc:creator>
  <cp:lastModifiedBy>Admin</cp:lastModifiedBy>
  <cp:revision>10</cp:revision>
  <dcterms:created xsi:type="dcterms:W3CDTF">2012-03-03T19:28:49Z</dcterms:created>
  <dcterms:modified xsi:type="dcterms:W3CDTF">2012-03-05T20:22:44Z</dcterms:modified>
</cp:coreProperties>
</file>